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4"/>
  </p:sldMasterIdLst>
  <p:notesMasterIdLst>
    <p:notesMasterId r:id="rId23"/>
  </p:notesMasterIdLst>
  <p:sldIdLst>
    <p:sldId id="256" r:id="rId5"/>
    <p:sldId id="268" r:id="rId6"/>
    <p:sldId id="267" r:id="rId7"/>
    <p:sldId id="259" r:id="rId8"/>
    <p:sldId id="266" r:id="rId9"/>
    <p:sldId id="271" r:id="rId10"/>
    <p:sldId id="272" r:id="rId11"/>
    <p:sldId id="269" r:id="rId12"/>
    <p:sldId id="270" r:id="rId13"/>
    <p:sldId id="258" r:id="rId14"/>
    <p:sldId id="260" r:id="rId15"/>
    <p:sldId id="273" r:id="rId16"/>
    <p:sldId id="276" r:id="rId17"/>
    <p:sldId id="274" r:id="rId18"/>
    <p:sldId id="275" r:id="rId19"/>
    <p:sldId id="279" r:id="rId20"/>
    <p:sldId id="277" r:id="rId21"/>
    <p:sldId id="278" r:id="rId22"/>
  </p:sldIdLst>
  <p:sldSz cx="12207875" cy="6858000"/>
  <p:notesSz cx="6797675" cy="9872663"/>
  <p:defaultTextStyle>
    <a:defPPr>
      <a:defRPr lang="de-DE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7D91"/>
    <a:srgbClr val="455960"/>
    <a:srgbClr val="4A5B60"/>
    <a:srgbClr val="FAA500"/>
    <a:srgbClr val="697378"/>
    <a:srgbClr val="E78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39F2DE-B8D0-49C1-AD0C-A44A8C84B704}" v="227" dt="2020-01-16T10:12:09.193"/>
    <p1510:client id="{4FBDED65-0CF7-679E-3ACF-71605E557148}" v="258" dt="2020-01-15T13:12:16.277"/>
    <p1510:client id="{8B134650-E1F0-9B77-C0EE-A6A2747ABFC3}" v="92" dt="2020-01-16T11:36:25.159"/>
    <p1510:client id="{97E49738-0D22-16F2-5726-7BCF9E252470}" v="19" dt="2020-01-15T13:24:57.889"/>
    <p1510:client id="{97F8C7CF-EF1F-997E-ADEC-8ECBFB88477C}" v="214" dt="2020-01-16T06:16:47.280"/>
    <p1510:client id="{C15A229B-A4DB-2449-A585-460B93BDF31C}" v="746" dt="2020-01-16T11:47:01.675"/>
    <p1510:client id="{E4649CAC-0663-70EB-8D96-A0DECA52A08F}" v="26" dt="2020-01-16T08:25:04.4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5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uenschwander Stefanie" userId="S::neues4@bfh.ch::0271ea5f-7bf0-4f58-89a6-23921d3a80ad" providerId="AD" clId="Web-{97E49738-0D22-16F2-5726-7BCF9E252470}"/>
    <pc:docChg chg="modSld">
      <pc:chgData name="Neuenschwander Stefanie" userId="S::neues4@bfh.ch::0271ea5f-7bf0-4f58-89a6-23921d3a80ad" providerId="AD" clId="Web-{97E49738-0D22-16F2-5726-7BCF9E252470}" dt="2020-01-15T13:24:57.889" v="18" actId="20577"/>
      <pc:docMkLst>
        <pc:docMk/>
      </pc:docMkLst>
      <pc:sldChg chg="modSp">
        <pc:chgData name="Neuenschwander Stefanie" userId="S::neues4@bfh.ch::0271ea5f-7bf0-4f58-89a6-23921d3a80ad" providerId="AD" clId="Web-{97E49738-0D22-16F2-5726-7BCF9E252470}" dt="2020-01-15T13:24:57.889" v="18" actId="20577"/>
        <pc:sldMkLst>
          <pc:docMk/>
          <pc:sldMk cId="529568296" sldId="277"/>
        </pc:sldMkLst>
        <pc:spChg chg="mod">
          <ac:chgData name="Neuenschwander Stefanie" userId="S::neues4@bfh.ch::0271ea5f-7bf0-4f58-89a6-23921d3a80ad" providerId="AD" clId="Web-{97E49738-0D22-16F2-5726-7BCF9E252470}" dt="2020-01-15T13:24:57.889" v="18" actId="20577"/>
          <ac:spMkLst>
            <pc:docMk/>
            <pc:sldMk cId="529568296" sldId="277"/>
            <ac:spMk id="4" creationId="{32AB8ACD-B98D-40BD-BF58-08AF6FE3BFF8}"/>
          </ac:spMkLst>
        </pc:spChg>
      </pc:sldChg>
    </pc:docChg>
  </pc:docChgLst>
  <pc:docChgLst>
    <pc:chgData name="Regli Selina Florence" userId="378deb28-2336-456b-9afb-ccc4810a7600" providerId="ADAL" clId="{EBAFDAB3-EC3A-4714-A100-D5DC77779FCD}"/>
    <pc:docChg chg="undo custSel addSld delSld modSld sldOrd">
      <pc:chgData name="Regli Selina Florence" userId="378deb28-2336-456b-9afb-ccc4810a7600" providerId="ADAL" clId="{EBAFDAB3-EC3A-4714-A100-D5DC77779FCD}" dt="2020-01-14T20:00:39.108" v="438" actId="20577"/>
      <pc:docMkLst>
        <pc:docMk/>
      </pc:docMkLst>
      <pc:sldChg chg="modSp">
        <pc:chgData name="Regli Selina Florence" userId="378deb28-2336-456b-9afb-ccc4810a7600" providerId="ADAL" clId="{EBAFDAB3-EC3A-4714-A100-D5DC77779FCD}" dt="2020-01-14T19:32:26.910" v="5" actId="20577"/>
        <pc:sldMkLst>
          <pc:docMk/>
          <pc:sldMk cId="0" sldId="258"/>
        </pc:sldMkLst>
        <pc:spChg chg="mod">
          <ac:chgData name="Regli Selina Florence" userId="378deb28-2336-456b-9afb-ccc4810a7600" providerId="ADAL" clId="{EBAFDAB3-EC3A-4714-A100-D5DC77779FCD}" dt="2020-01-14T19:32:26.910" v="5" actId="20577"/>
          <ac:spMkLst>
            <pc:docMk/>
            <pc:sldMk cId="0" sldId="258"/>
            <ac:spMk id="9218" creationId="{00000000-0000-0000-0000-000000000000}"/>
          </ac:spMkLst>
        </pc:spChg>
      </pc:sldChg>
      <pc:sldChg chg="modSp">
        <pc:chgData name="Regli Selina Florence" userId="378deb28-2336-456b-9afb-ccc4810a7600" providerId="ADAL" clId="{EBAFDAB3-EC3A-4714-A100-D5DC77779FCD}" dt="2020-01-14T19:49:33.045" v="314" actId="255"/>
        <pc:sldMkLst>
          <pc:docMk/>
          <pc:sldMk cId="0" sldId="260"/>
        </pc:sldMkLst>
        <pc:spChg chg="mod">
          <ac:chgData name="Regli Selina Florence" userId="378deb28-2336-456b-9afb-ccc4810a7600" providerId="ADAL" clId="{EBAFDAB3-EC3A-4714-A100-D5DC77779FCD}" dt="2020-01-14T19:49:33.045" v="314" actId="255"/>
          <ac:spMkLst>
            <pc:docMk/>
            <pc:sldMk cId="0" sldId="260"/>
            <ac:spMk id="10242" creationId="{00000000-0000-0000-0000-000000000000}"/>
          </ac:spMkLst>
        </pc:spChg>
      </pc:sldChg>
      <pc:sldChg chg="del">
        <pc:chgData name="Regli Selina Florence" userId="378deb28-2336-456b-9afb-ccc4810a7600" providerId="ADAL" clId="{EBAFDAB3-EC3A-4714-A100-D5DC77779FCD}" dt="2020-01-14T19:48:19.428" v="309" actId="47"/>
        <pc:sldMkLst>
          <pc:docMk/>
          <pc:sldMk cId="0" sldId="261"/>
        </pc:sldMkLst>
      </pc:sldChg>
      <pc:sldChg chg="modSp">
        <pc:chgData name="Regli Selina Florence" userId="378deb28-2336-456b-9afb-ccc4810a7600" providerId="ADAL" clId="{EBAFDAB3-EC3A-4714-A100-D5DC77779FCD}" dt="2020-01-14T19:31:21.557" v="0" actId="20577"/>
        <pc:sldMkLst>
          <pc:docMk/>
          <pc:sldMk cId="1178205144" sldId="268"/>
        </pc:sldMkLst>
        <pc:graphicFrameChg chg="mod">
          <ac:chgData name="Regli Selina Florence" userId="378deb28-2336-456b-9afb-ccc4810a7600" providerId="ADAL" clId="{EBAFDAB3-EC3A-4714-A100-D5DC77779FCD}" dt="2020-01-14T19:31:21.557" v="0" actId="20577"/>
          <ac:graphicFrameMkLst>
            <pc:docMk/>
            <pc:sldMk cId="1178205144" sldId="268"/>
            <ac:graphicFrameMk id="4" creationId="{B6A6EAA7-5FE4-344B-B3BE-24C3FB834F61}"/>
          </ac:graphicFrameMkLst>
        </pc:graphicFrameChg>
      </pc:sldChg>
      <pc:sldChg chg="modSp">
        <pc:chgData name="Regli Selina Florence" userId="378deb28-2336-456b-9afb-ccc4810a7600" providerId="ADAL" clId="{EBAFDAB3-EC3A-4714-A100-D5DC77779FCD}" dt="2020-01-14T19:49:19.710" v="313" actId="2711"/>
        <pc:sldMkLst>
          <pc:docMk/>
          <pc:sldMk cId="2116805506" sldId="272"/>
        </pc:sldMkLst>
        <pc:spChg chg="mod">
          <ac:chgData name="Regli Selina Florence" userId="378deb28-2336-456b-9afb-ccc4810a7600" providerId="ADAL" clId="{EBAFDAB3-EC3A-4714-A100-D5DC77779FCD}" dt="2020-01-14T19:49:19.710" v="313" actId="2711"/>
          <ac:spMkLst>
            <pc:docMk/>
            <pc:sldMk cId="2116805506" sldId="272"/>
            <ac:spMk id="5" creationId="{51C9812B-C5B2-FB41-A372-56BEEFB4C731}"/>
          </ac:spMkLst>
        </pc:spChg>
      </pc:sldChg>
      <pc:sldChg chg="modSp">
        <pc:chgData name="Regli Selina Florence" userId="378deb28-2336-456b-9afb-ccc4810a7600" providerId="ADAL" clId="{EBAFDAB3-EC3A-4714-A100-D5DC77779FCD}" dt="2020-01-14T19:49:57.826" v="316" actId="255"/>
        <pc:sldMkLst>
          <pc:docMk/>
          <pc:sldMk cId="185171881" sldId="274"/>
        </pc:sldMkLst>
        <pc:spChg chg="mod">
          <ac:chgData name="Regli Selina Florence" userId="378deb28-2336-456b-9afb-ccc4810a7600" providerId="ADAL" clId="{EBAFDAB3-EC3A-4714-A100-D5DC77779FCD}" dt="2020-01-14T19:49:57.826" v="316" actId="255"/>
          <ac:spMkLst>
            <pc:docMk/>
            <pc:sldMk cId="185171881" sldId="274"/>
            <ac:spMk id="4" creationId="{32AB8ACD-B98D-40BD-BF58-08AF6FE3BFF8}"/>
          </ac:spMkLst>
        </pc:spChg>
      </pc:sldChg>
      <pc:sldChg chg="modSp add">
        <pc:chgData name="Regli Selina Florence" userId="378deb28-2336-456b-9afb-ccc4810a7600" providerId="ADAL" clId="{EBAFDAB3-EC3A-4714-A100-D5DC77779FCD}" dt="2020-01-14T20:00:39.108" v="438" actId="20577"/>
        <pc:sldMkLst>
          <pc:docMk/>
          <pc:sldMk cId="1501101259" sldId="275"/>
        </pc:sldMkLst>
        <pc:spChg chg="mod">
          <ac:chgData name="Regli Selina Florence" userId="378deb28-2336-456b-9afb-ccc4810a7600" providerId="ADAL" clId="{EBAFDAB3-EC3A-4714-A100-D5DC77779FCD}" dt="2020-01-14T19:34:27.191" v="35" actId="20577"/>
          <ac:spMkLst>
            <pc:docMk/>
            <pc:sldMk cId="1501101259" sldId="275"/>
            <ac:spMk id="3" creationId="{DA700D5D-857D-4BF5-98F9-8C6F58CC7F79}"/>
          </ac:spMkLst>
        </pc:spChg>
        <pc:spChg chg="mod">
          <ac:chgData name="Regli Selina Florence" userId="378deb28-2336-456b-9afb-ccc4810a7600" providerId="ADAL" clId="{EBAFDAB3-EC3A-4714-A100-D5DC77779FCD}" dt="2020-01-14T20:00:39.108" v="438" actId="20577"/>
          <ac:spMkLst>
            <pc:docMk/>
            <pc:sldMk cId="1501101259" sldId="275"/>
            <ac:spMk id="4" creationId="{32AB8ACD-B98D-40BD-BF58-08AF6FE3BFF8}"/>
          </ac:spMkLst>
        </pc:spChg>
      </pc:sldChg>
      <pc:sldChg chg="modSp add ord">
        <pc:chgData name="Regli Selina Florence" userId="378deb28-2336-456b-9afb-ccc4810a7600" providerId="ADAL" clId="{EBAFDAB3-EC3A-4714-A100-D5DC77779FCD}" dt="2020-01-14T19:49:50.586" v="315" actId="255"/>
        <pc:sldMkLst>
          <pc:docMk/>
          <pc:sldMk cId="1935649932" sldId="276"/>
        </pc:sldMkLst>
        <pc:spChg chg="mod">
          <ac:chgData name="Regli Selina Florence" userId="378deb28-2336-456b-9afb-ccc4810a7600" providerId="ADAL" clId="{EBAFDAB3-EC3A-4714-A100-D5DC77779FCD}" dt="2020-01-14T19:47:59.550" v="306" actId="20577"/>
          <ac:spMkLst>
            <pc:docMk/>
            <pc:sldMk cId="1935649932" sldId="276"/>
            <ac:spMk id="3" creationId="{DA700D5D-857D-4BF5-98F9-8C6F58CC7F79}"/>
          </ac:spMkLst>
        </pc:spChg>
        <pc:spChg chg="mod">
          <ac:chgData name="Regli Selina Florence" userId="378deb28-2336-456b-9afb-ccc4810a7600" providerId="ADAL" clId="{EBAFDAB3-EC3A-4714-A100-D5DC77779FCD}" dt="2020-01-14T19:49:50.586" v="315" actId="255"/>
          <ac:spMkLst>
            <pc:docMk/>
            <pc:sldMk cId="1935649932" sldId="276"/>
            <ac:spMk id="4" creationId="{32AB8ACD-B98D-40BD-BF58-08AF6FE3BFF8}"/>
          </ac:spMkLst>
        </pc:spChg>
      </pc:sldChg>
    </pc:docChg>
  </pc:docChgLst>
  <pc:docChgLst>
    <pc:chgData name="Wacker Thomas" userId="S::wackt2@bfh.ch::a4213358-3d8b-4b53-98bd-52a750444f6f" providerId="AD" clId="Web-{76FA6AB0-8054-D001-6BDE-CABF3E811519}"/>
    <pc:docChg chg="modSld">
      <pc:chgData name="Wacker Thomas" userId="S::wackt2@bfh.ch::a4213358-3d8b-4b53-98bd-52a750444f6f" providerId="AD" clId="Web-{76FA6AB0-8054-D001-6BDE-CABF3E811519}" dt="2020-01-14T22:48:54.557" v="28" actId="20577"/>
      <pc:docMkLst>
        <pc:docMk/>
      </pc:docMkLst>
      <pc:sldChg chg="modSp">
        <pc:chgData name="Wacker Thomas" userId="S::wackt2@bfh.ch::a4213358-3d8b-4b53-98bd-52a750444f6f" providerId="AD" clId="Web-{76FA6AB0-8054-D001-6BDE-CABF3E811519}" dt="2020-01-14T22:48:54.557" v="28" actId="20577"/>
        <pc:sldMkLst>
          <pc:docMk/>
          <pc:sldMk cId="185171881" sldId="274"/>
        </pc:sldMkLst>
        <pc:spChg chg="mod">
          <ac:chgData name="Wacker Thomas" userId="S::wackt2@bfh.ch::a4213358-3d8b-4b53-98bd-52a750444f6f" providerId="AD" clId="Web-{76FA6AB0-8054-D001-6BDE-CABF3E811519}" dt="2020-01-14T22:48:54.557" v="28" actId="20577"/>
          <ac:spMkLst>
            <pc:docMk/>
            <pc:sldMk cId="185171881" sldId="274"/>
            <ac:spMk id="4" creationId="{32AB8ACD-B98D-40BD-BF58-08AF6FE3BFF8}"/>
          </ac:spMkLst>
        </pc:spChg>
      </pc:sldChg>
    </pc:docChg>
  </pc:docChgLst>
  <pc:docChgLst>
    <pc:chgData name="Neuenschwander Stefanie" userId="S::neues4@bfh.ch::0271ea5f-7bf0-4f58-89a6-23921d3a80ad" providerId="AD" clId="Web-{4FBDED65-0CF7-679E-3ACF-71605E557148}"/>
    <pc:docChg chg="addSld modSld">
      <pc:chgData name="Neuenschwander Stefanie" userId="S::neues4@bfh.ch::0271ea5f-7bf0-4f58-89a6-23921d3a80ad" providerId="AD" clId="Web-{4FBDED65-0CF7-679E-3ACF-71605E557148}" dt="2020-01-15T13:12:16.277" v="252" actId="20577"/>
      <pc:docMkLst>
        <pc:docMk/>
      </pc:docMkLst>
      <pc:sldChg chg="modSp">
        <pc:chgData name="Neuenschwander Stefanie" userId="S::neues4@bfh.ch::0271ea5f-7bf0-4f58-89a6-23921d3a80ad" providerId="AD" clId="Web-{4FBDED65-0CF7-679E-3ACF-71605E557148}" dt="2020-01-15T12:42:24.576" v="2" actId="20577"/>
        <pc:sldMkLst>
          <pc:docMk/>
          <pc:sldMk cId="0" sldId="260"/>
        </pc:sldMkLst>
        <pc:spChg chg="mod">
          <ac:chgData name="Neuenschwander Stefanie" userId="S::neues4@bfh.ch::0271ea5f-7bf0-4f58-89a6-23921d3a80ad" providerId="AD" clId="Web-{4FBDED65-0CF7-679E-3ACF-71605E557148}" dt="2020-01-15T12:42:24.576" v="2" actId="20577"/>
          <ac:spMkLst>
            <pc:docMk/>
            <pc:sldMk cId="0" sldId="260"/>
            <ac:spMk id="10242" creationId="{00000000-0000-0000-0000-000000000000}"/>
          </ac:spMkLst>
        </pc:spChg>
      </pc:sldChg>
      <pc:sldChg chg="modSp add replId">
        <pc:chgData name="Neuenschwander Stefanie" userId="S::neues4@bfh.ch::0271ea5f-7bf0-4f58-89a6-23921d3a80ad" providerId="AD" clId="Web-{4FBDED65-0CF7-679E-3ACF-71605E557148}" dt="2020-01-15T13:12:16.277" v="252" actId="20577"/>
        <pc:sldMkLst>
          <pc:docMk/>
          <pc:sldMk cId="529568296" sldId="277"/>
        </pc:sldMkLst>
        <pc:spChg chg="mod">
          <ac:chgData name="Neuenschwander Stefanie" userId="S::neues4@bfh.ch::0271ea5f-7bf0-4f58-89a6-23921d3a80ad" providerId="AD" clId="Web-{4FBDED65-0CF7-679E-3ACF-71605E557148}" dt="2020-01-15T12:42:52.827" v="5" actId="20577"/>
          <ac:spMkLst>
            <pc:docMk/>
            <pc:sldMk cId="529568296" sldId="277"/>
            <ac:spMk id="3" creationId="{DA700D5D-857D-4BF5-98F9-8C6F58CC7F79}"/>
          </ac:spMkLst>
        </pc:spChg>
        <pc:spChg chg="mod">
          <ac:chgData name="Neuenschwander Stefanie" userId="S::neues4@bfh.ch::0271ea5f-7bf0-4f58-89a6-23921d3a80ad" providerId="AD" clId="Web-{4FBDED65-0CF7-679E-3ACF-71605E557148}" dt="2020-01-15T13:12:16.277" v="252" actId="20577"/>
          <ac:spMkLst>
            <pc:docMk/>
            <pc:sldMk cId="529568296" sldId="277"/>
            <ac:spMk id="4" creationId="{32AB8ACD-B98D-40BD-BF58-08AF6FE3BFF8}"/>
          </ac:spMkLst>
        </pc:spChg>
      </pc:sldChg>
    </pc:docChg>
  </pc:docChgLst>
  <pc:docChgLst>
    <pc:chgData name="Neuenschwander Stefanie" userId="0271ea5f-7bf0-4f58-89a6-23921d3a80ad" providerId="ADAL" clId="{C15A229B-A4DB-2449-A585-460B93BDF31C}"/>
    <pc:docChg chg="custSel addSld delSld modSld">
      <pc:chgData name="Neuenschwander Stefanie" userId="0271ea5f-7bf0-4f58-89a6-23921d3a80ad" providerId="ADAL" clId="{C15A229B-A4DB-2449-A585-460B93BDF31C}" dt="2020-01-16T11:47:01.675" v="739"/>
      <pc:docMkLst>
        <pc:docMk/>
      </pc:docMkLst>
      <pc:sldChg chg="addSp delSp modSp">
        <pc:chgData name="Neuenschwander Stefanie" userId="0271ea5f-7bf0-4f58-89a6-23921d3a80ad" providerId="ADAL" clId="{C15A229B-A4DB-2449-A585-460B93BDF31C}" dt="2020-01-14T12:53:08.428" v="733" actId="14100"/>
        <pc:sldMkLst>
          <pc:docMk/>
          <pc:sldMk cId="0" sldId="256"/>
        </pc:sldMkLst>
        <pc:spChg chg="add del mod">
          <ac:chgData name="Neuenschwander Stefanie" userId="0271ea5f-7bf0-4f58-89a6-23921d3a80ad" providerId="ADAL" clId="{C15A229B-A4DB-2449-A585-460B93BDF31C}" dt="2020-01-14T12:51:58.770" v="699"/>
          <ac:spMkLst>
            <pc:docMk/>
            <pc:sldMk cId="0" sldId="256"/>
            <ac:spMk id="2" creationId="{67BD15A9-8B93-7E4C-A74D-D5E28BF1C748}"/>
          </ac:spMkLst>
        </pc:spChg>
        <pc:spChg chg="del">
          <ac:chgData name="Neuenschwander Stefanie" userId="0271ea5f-7bf0-4f58-89a6-23921d3a80ad" providerId="ADAL" clId="{C15A229B-A4DB-2449-A585-460B93BDF31C}" dt="2020-01-14T12:13:14.610" v="2"/>
          <ac:spMkLst>
            <pc:docMk/>
            <pc:sldMk cId="0" sldId="256"/>
            <ac:spMk id="6146" creationId="{00000000-0000-0000-0000-000000000000}"/>
          </ac:spMkLst>
        </pc:spChg>
        <pc:spChg chg="mod">
          <ac:chgData name="Neuenschwander Stefanie" userId="0271ea5f-7bf0-4f58-89a6-23921d3a80ad" providerId="ADAL" clId="{C15A229B-A4DB-2449-A585-460B93BDF31C}" dt="2020-01-14T12:50:05.677" v="697"/>
          <ac:spMkLst>
            <pc:docMk/>
            <pc:sldMk cId="0" sldId="256"/>
            <ac:spMk id="6147" creationId="{00000000-0000-0000-0000-000000000000}"/>
          </ac:spMkLst>
        </pc:spChg>
        <pc:spChg chg="mod">
          <ac:chgData name="Neuenschwander Stefanie" userId="0271ea5f-7bf0-4f58-89a6-23921d3a80ad" providerId="ADAL" clId="{C15A229B-A4DB-2449-A585-460B93BDF31C}" dt="2020-01-14T12:13:05.923" v="1" actId="14100"/>
          <ac:spMkLst>
            <pc:docMk/>
            <pc:sldMk cId="0" sldId="256"/>
            <ac:spMk id="6148" creationId="{00000000-0000-0000-0000-000000000000}"/>
          </ac:spMkLst>
        </pc:spChg>
        <pc:picChg chg="add mod">
          <ac:chgData name="Neuenschwander Stefanie" userId="0271ea5f-7bf0-4f58-89a6-23921d3a80ad" providerId="ADAL" clId="{C15A229B-A4DB-2449-A585-460B93BDF31C}" dt="2020-01-14T12:53:08.428" v="733" actId="14100"/>
          <ac:picMkLst>
            <pc:docMk/>
            <pc:sldMk cId="0" sldId="256"/>
            <ac:picMk id="1026" creationId="{E8E17EE3-7DAF-8C4C-9CD0-A7483D76ADD3}"/>
          </ac:picMkLst>
        </pc:picChg>
      </pc:sldChg>
      <pc:sldChg chg="delSp modSp">
        <pc:chgData name="Neuenschwander Stefanie" userId="0271ea5f-7bf0-4f58-89a6-23921d3a80ad" providerId="ADAL" clId="{C15A229B-A4DB-2449-A585-460B93BDF31C}" dt="2020-01-14T12:49:31.863" v="695" actId="20577"/>
        <pc:sldMkLst>
          <pc:docMk/>
          <pc:sldMk cId="0" sldId="261"/>
        </pc:sldMkLst>
        <pc:spChg chg="mod">
          <ac:chgData name="Neuenschwander Stefanie" userId="0271ea5f-7bf0-4f58-89a6-23921d3a80ad" providerId="ADAL" clId="{C15A229B-A4DB-2449-A585-460B93BDF31C}" dt="2020-01-14T12:49:18.671" v="631" actId="20577"/>
          <ac:spMkLst>
            <pc:docMk/>
            <pc:sldMk cId="0" sldId="261"/>
            <ac:spMk id="11266" creationId="{00000000-0000-0000-0000-000000000000}"/>
          </ac:spMkLst>
        </pc:spChg>
        <pc:spChg chg="del">
          <ac:chgData name="Neuenschwander Stefanie" userId="0271ea5f-7bf0-4f58-89a6-23921d3a80ad" providerId="ADAL" clId="{C15A229B-A4DB-2449-A585-460B93BDF31C}" dt="2020-01-14T12:48:51.535" v="606" actId="478"/>
          <ac:spMkLst>
            <pc:docMk/>
            <pc:sldMk cId="0" sldId="261"/>
            <ac:spMk id="11267" creationId="{00000000-0000-0000-0000-000000000000}"/>
          </ac:spMkLst>
        </pc:spChg>
        <pc:spChg chg="mod">
          <ac:chgData name="Neuenschwander Stefanie" userId="0271ea5f-7bf0-4f58-89a6-23921d3a80ad" providerId="ADAL" clId="{C15A229B-A4DB-2449-A585-460B93BDF31C}" dt="2020-01-14T12:49:31.863" v="695" actId="20577"/>
          <ac:spMkLst>
            <pc:docMk/>
            <pc:sldMk cId="0" sldId="261"/>
            <ac:spMk id="11268" creationId="{00000000-0000-0000-0000-000000000000}"/>
          </ac:spMkLst>
        </pc:spChg>
      </pc:sldChg>
      <pc:sldChg chg="del">
        <pc:chgData name="Neuenschwander Stefanie" userId="0271ea5f-7bf0-4f58-89a6-23921d3a80ad" providerId="ADAL" clId="{C15A229B-A4DB-2449-A585-460B93BDF31C}" dt="2020-01-14T12:48:29.912" v="596" actId="2696"/>
        <pc:sldMkLst>
          <pc:docMk/>
          <pc:sldMk cId="0" sldId="262"/>
        </pc:sldMkLst>
      </pc:sldChg>
      <pc:sldChg chg="del">
        <pc:chgData name="Neuenschwander Stefanie" userId="0271ea5f-7bf0-4f58-89a6-23921d3a80ad" providerId="ADAL" clId="{C15A229B-A4DB-2449-A585-460B93BDF31C}" dt="2020-01-14T12:48:29.196" v="595" actId="2696"/>
        <pc:sldMkLst>
          <pc:docMk/>
          <pc:sldMk cId="0" sldId="263"/>
        </pc:sldMkLst>
      </pc:sldChg>
      <pc:sldChg chg="del">
        <pc:chgData name="Neuenschwander Stefanie" userId="0271ea5f-7bf0-4f58-89a6-23921d3a80ad" providerId="ADAL" clId="{C15A229B-A4DB-2449-A585-460B93BDF31C}" dt="2020-01-14T12:48:27.157" v="593" actId="2696"/>
        <pc:sldMkLst>
          <pc:docMk/>
          <pc:sldMk cId="0" sldId="264"/>
        </pc:sldMkLst>
      </pc:sldChg>
      <pc:sldChg chg="del">
        <pc:chgData name="Neuenschwander Stefanie" userId="0271ea5f-7bf0-4f58-89a6-23921d3a80ad" providerId="ADAL" clId="{C15A229B-A4DB-2449-A585-460B93BDF31C}" dt="2020-01-14T12:48:28.129" v="594" actId="2696"/>
        <pc:sldMkLst>
          <pc:docMk/>
          <pc:sldMk cId="0" sldId="265"/>
        </pc:sldMkLst>
      </pc:sldChg>
      <pc:sldChg chg="addSp delSp modSp modAnim">
        <pc:chgData name="Neuenschwander Stefanie" userId="0271ea5f-7bf0-4f58-89a6-23921d3a80ad" providerId="ADAL" clId="{C15A229B-A4DB-2449-A585-460B93BDF31C}" dt="2020-01-16T11:47:01.675" v="739"/>
        <pc:sldMkLst>
          <pc:docMk/>
          <pc:sldMk cId="1607240610" sldId="266"/>
        </pc:sldMkLst>
        <pc:spChg chg="del mod">
          <ac:chgData name="Neuenschwander Stefanie" userId="0271ea5f-7bf0-4f58-89a6-23921d3a80ad" providerId="ADAL" clId="{C15A229B-A4DB-2449-A585-460B93BDF31C}" dt="2020-01-16T11:47:01.675" v="739"/>
          <ac:spMkLst>
            <pc:docMk/>
            <pc:sldMk cId="1607240610" sldId="266"/>
            <ac:spMk id="2" creationId="{0A01B326-1882-4299-B50A-6A85263E0595}"/>
          </ac:spMkLst>
        </pc:spChg>
        <pc:spChg chg="mod">
          <ac:chgData name="Neuenschwander Stefanie" userId="0271ea5f-7bf0-4f58-89a6-23921d3a80ad" providerId="ADAL" clId="{C15A229B-A4DB-2449-A585-460B93BDF31C}" dt="2020-01-14T12:48:15.960" v="592" actId="20577"/>
          <ac:spMkLst>
            <pc:docMk/>
            <pc:sldMk cId="1607240610" sldId="266"/>
            <ac:spMk id="3" creationId="{3115A24C-E38A-4AF5-BBFA-2B15CF0E83D3}"/>
          </ac:spMkLst>
        </pc:spChg>
        <pc:picChg chg="add mod">
          <ac:chgData name="Neuenschwander Stefanie" userId="0271ea5f-7bf0-4f58-89a6-23921d3a80ad" providerId="ADAL" clId="{C15A229B-A4DB-2449-A585-460B93BDF31C}" dt="2020-01-16T11:47:01.675" v="739"/>
          <ac:picMkLst>
            <pc:docMk/>
            <pc:sldMk cId="1607240610" sldId="266"/>
            <ac:picMk id="4" creationId="{A235A57D-3B81-5549-B4C5-184B9506AC61}"/>
          </ac:picMkLst>
        </pc:picChg>
      </pc:sldChg>
      <pc:sldChg chg="addSp delSp modSp">
        <pc:chgData name="Neuenschwander Stefanie" userId="0271ea5f-7bf0-4f58-89a6-23921d3a80ad" providerId="ADAL" clId="{C15A229B-A4DB-2449-A585-460B93BDF31C}" dt="2020-01-14T12:26:41.245" v="394" actId="20577"/>
        <pc:sldMkLst>
          <pc:docMk/>
          <pc:sldMk cId="2191262592" sldId="267"/>
        </pc:sldMkLst>
        <pc:spChg chg="del">
          <ac:chgData name="Neuenschwander Stefanie" userId="0271ea5f-7bf0-4f58-89a6-23921d3a80ad" providerId="ADAL" clId="{C15A229B-A4DB-2449-A585-460B93BDF31C}" dt="2020-01-14T12:22:05.867" v="253" actId="931"/>
          <ac:spMkLst>
            <pc:docMk/>
            <pc:sldMk cId="2191262592" sldId="267"/>
            <ac:spMk id="2" creationId="{A483F5C4-0EBA-4B4D-9BEF-02881B8BCFF2}"/>
          </ac:spMkLst>
        </pc:spChg>
        <pc:spChg chg="mod">
          <ac:chgData name="Neuenschwander Stefanie" userId="0271ea5f-7bf0-4f58-89a6-23921d3a80ad" providerId="ADAL" clId="{C15A229B-A4DB-2449-A585-460B93BDF31C}" dt="2020-01-14T12:22:37.523" v="277" actId="20577"/>
          <ac:spMkLst>
            <pc:docMk/>
            <pc:sldMk cId="2191262592" sldId="267"/>
            <ac:spMk id="3" creationId="{AA38BE4E-F133-4AA3-9A84-E6D193EE66C9}"/>
          </ac:spMkLst>
        </pc:spChg>
        <pc:spChg chg="add del mod">
          <ac:chgData name="Neuenschwander Stefanie" userId="0271ea5f-7bf0-4f58-89a6-23921d3a80ad" providerId="ADAL" clId="{C15A229B-A4DB-2449-A585-460B93BDF31C}" dt="2020-01-14T12:22:28.401" v="262" actId="931"/>
          <ac:spMkLst>
            <pc:docMk/>
            <pc:sldMk cId="2191262592" sldId="267"/>
            <ac:spMk id="9" creationId="{239EE25E-8EAC-7F40-973C-F5ADA84F8D92}"/>
          </ac:spMkLst>
        </pc:spChg>
        <pc:spChg chg="add mod">
          <ac:chgData name="Neuenschwander Stefanie" userId="0271ea5f-7bf0-4f58-89a6-23921d3a80ad" providerId="ADAL" clId="{C15A229B-A4DB-2449-A585-460B93BDF31C}" dt="2020-01-14T12:26:41.245" v="394" actId="20577"/>
          <ac:spMkLst>
            <pc:docMk/>
            <pc:sldMk cId="2191262592" sldId="267"/>
            <ac:spMk id="14" creationId="{BF78DAF0-A428-FC40-A348-77C2FA227A32}"/>
          </ac:spMkLst>
        </pc:spChg>
        <pc:picChg chg="add del mod">
          <ac:chgData name="Neuenschwander Stefanie" userId="0271ea5f-7bf0-4f58-89a6-23921d3a80ad" providerId="ADAL" clId="{C15A229B-A4DB-2449-A585-460B93BDF31C}" dt="2020-01-14T12:22:24.830" v="261" actId="478"/>
          <ac:picMkLst>
            <pc:docMk/>
            <pc:sldMk cId="2191262592" sldId="267"/>
            <ac:picMk id="5" creationId="{AA99661A-450D-DE40-A7EC-377BD89B3E76}"/>
          </ac:picMkLst>
        </pc:picChg>
        <pc:picChg chg="add del mod">
          <ac:chgData name="Neuenschwander Stefanie" userId="0271ea5f-7bf0-4f58-89a6-23921d3a80ad" providerId="ADAL" clId="{C15A229B-A4DB-2449-A585-460B93BDF31C}" dt="2020-01-14T12:22:24.830" v="261" actId="478"/>
          <ac:picMkLst>
            <pc:docMk/>
            <pc:sldMk cId="2191262592" sldId="267"/>
            <ac:picMk id="7" creationId="{E1D37468-0521-1548-8DD0-C85AD035FBE7}"/>
          </ac:picMkLst>
        </pc:picChg>
        <pc:picChg chg="add mod">
          <ac:chgData name="Neuenschwander Stefanie" userId="0271ea5f-7bf0-4f58-89a6-23921d3a80ad" providerId="ADAL" clId="{C15A229B-A4DB-2449-A585-460B93BDF31C}" dt="2020-01-14T12:22:52.560" v="282" actId="14100"/>
          <ac:picMkLst>
            <pc:docMk/>
            <pc:sldMk cId="2191262592" sldId="267"/>
            <ac:picMk id="11" creationId="{6E4520A6-6686-C541-B53A-6224DA000B74}"/>
          </ac:picMkLst>
        </pc:picChg>
        <pc:picChg chg="add mod">
          <ac:chgData name="Neuenschwander Stefanie" userId="0271ea5f-7bf0-4f58-89a6-23921d3a80ad" providerId="ADAL" clId="{C15A229B-A4DB-2449-A585-460B93BDF31C}" dt="2020-01-14T12:22:59.512" v="284" actId="1076"/>
          <ac:picMkLst>
            <pc:docMk/>
            <pc:sldMk cId="2191262592" sldId="267"/>
            <ac:picMk id="13" creationId="{A4F46F07-BF28-754D-A1C4-E36A439FF65A}"/>
          </ac:picMkLst>
        </pc:picChg>
      </pc:sldChg>
      <pc:sldChg chg="add del">
        <pc:chgData name="Neuenschwander Stefanie" userId="0271ea5f-7bf0-4f58-89a6-23921d3a80ad" providerId="ADAL" clId="{C15A229B-A4DB-2449-A585-460B93BDF31C}" dt="2020-01-14T12:13:58.635" v="4" actId="2696"/>
        <pc:sldMkLst>
          <pc:docMk/>
          <pc:sldMk cId="446149622" sldId="268"/>
        </pc:sldMkLst>
      </pc:sldChg>
      <pc:sldChg chg="addSp delSp modSp add">
        <pc:chgData name="Neuenschwander Stefanie" userId="0271ea5f-7bf0-4f58-89a6-23921d3a80ad" providerId="ADAL" clId="{C15A229B-A4DB-2449-A585-460B93BDF31C}" dt="2020-01-14T12:36:20.068" v="485" actId="20577"/>
        <pc:sldMkLst>
          <pc:docMk/>
          <pc:sldMk cId="1178205144" sldId="268"/>
        </pc:sldMkLst>
        <pc:spChg chg="del mod">
          <ac:chgData name="Neuenschwander Stefanie" userId="0271ea5f-7bf0-4f58-89a6-23921d3a80ad" providerId="ADAL" clId="{C15A229B-A4DB-2449-A585-460B93BDF31C}" dt="2020-01-14T12:14:39.042" v="17"/>
          <ac:spMkLst>
            <pc:docMk/>
            <pc:sldMk cId="1178205144" sldId="268"/>
            <ac:spMk id="2" creationId="{A713FAEC-D53E-DA44-A833-EE1797A4F0FF}"/>
          </ac:spMkLst>
        </pc:spChg>
        <pc:spChg chg="mod">
          <ac:chgData name="Neuenschwander Stefanie" userId="0271ea5f-7bf0-4f58-89a6-23921d3a80ad" providerId="ADAL" clId="{C15A229B-A4DB-2449-A585-460B93BDF31C}" dt="2020-01-14T12:14:05.791" v="11" actId="20577"/>
          <ac:spMkLst>
            <pc:docMk/>
            <pc:sldMk cId="1178205144" sldId="268"/>
            <ac:spMk id="3" creationId="{2D61C8A9-7305-4F48-AB60-F77256C19C76}"/>
          </ac:spMkLst>
        </pc:spChg>
        <pc:graphicFrameChg chg="add mod">
          <ac:chgData name="Neuenschwander Stefanie" userId="0271ea5f-7bf0-4f58-89a6-23921d3a80ad" providerId="ADAL" clId="{C15A229B-A4DB-2449-A585-460B93BDF31C}" dt="2020-01-14T12:36:20.068" v="485" actId="20577"/>
          <ac:graphicFrameMkLst>
            <pc:docMk/>
            <pc:sldMk cId="1178205144" sldId="268"/>
            <ac:graphicFrameMk id="4" creationId="{B6A6EAA7-5FE4-344B-B3BE-24C3FB834F61}"/>
          </ac:graphicFrameMkLst>
        </pc:graphicFrameChg>
      </pc:sldChg>
      <pc:sldChg chg="modSp add">
        <pc:chgData name="Neuenschwander Stefanie" userId="0271ea5f-7bf0-4f58-89a6-23921d3a80ad" providerId="ADAL" clId="{C15A229B-A4DB-2449-A585-460B93BDF31C}" dt="2020-01-14T12:35:04.500" v="431" actId="20577"/>
        <pc:sldMkLst>
          <pc:docMk/>
          <pc:sldMk cId="881356623" sldId="269"/>
        </pc:sldMkLst>
        <pc:spChg chg="mod">
          <ac:chgData name="Neuenschwander Stefanie" userId="0271ea5f-7bf0-4f58-89a6-23921d3a80ad" providerId="ADAL" clId="{C15A229B-A4DB-2449-A585-460B93BDF31C}" dt="2020-01-14T12:35:04.500" v="431" actId="20577"/>
          <ac:spMkLst>
            <pc:docMk/>
            <pc:sldMk cId="881356623" sldId="269"/>
            <ac:spMk id="9218" creationId="{00000000-0000-0000-0000-000000000000}"/>
          </ac:spMkLst>
        </pc:spChg>
      </pc:sldChg>
      <pc:sldChg chg="modSp add">
        <pc:chgData name="Neuenschwander Stefanie" userId="0271ea5f-7bf0-4f58-89a6-23921d3a80ad" providerId="ADAL" clId="{C15A229B-A4DB-2449-A585-460B93BDF31C}" dt="2020-01-14T12:52:36.924" v="730" actId="20577"/>
        <pc:sldMkLst>
          <pc:docMk/>
          <pc:sldMk cId="682083702" sldId="270"/>
        </pc:sldMkLst>
        <pc:spChg chg="mod">
          <ac:chgData name="Neuenschwander Stefanie" userId="0271ea5f-7bf0-4f58-89a6-23921d3a80ad" providerId="ADAL" clId="{C15A229B-A4DB-2449-A585-460B93BDF31C}" dt="2020-01-14T12:52:36.924" v="730" actId="20577"/>
          <ac:spMkLst>
            <pc:docMk/>
            <pc:sldMk cId="682083702" sldId="270"/>
            <ac:spMk id="2" creationId="{0A01B326-1882-4299-B50A-6A85263E0595}"/>
          </ac:spMkLst>
        </pc:spChg>
        <pc:spChg chg="mod">
          <ac:chgData name="Neuenschwander Stefanie" userId="0271ea5f-7bf0-4f58-89a6-23921d3a80ad" providerId="ADAL" clId="{C15A229B-A4DB-2449-A585-460B93BDF31C}" dt="2020-01-14T12:35:12.964" v="442" actId="20577"/>
          <ac:spMkLst>
            <pc:docMk/>
            <pc:sldMk cId="682083702" sldId="270"/>
            <ac:spMk id="3" creationId="{3115A24C-E38A-4AF5-BBFA-2B15CF0E83D3}"/>
          </ac:spMkLst>
        </pc:spChg>
      </pc:sldChg>
      <pc:sldChg chg="modSp add">
        <pc:chgData name="Neuenschwander Stefanie" userId="0271ea5f-7bf0-4f58-89a6-23921d3a80ad" providerId="ADAL" clId="{C15A229B-A4DB-2449-A585-460B93BDF31C}" dt="2020-01-14T12:36:26.225" v="486" actId="20577"/>
        <pc:sldMkLst>
          <pc:docMk/>
          <pc:sldMk cId="1645686923" sldId="271"/>
        </pc:sldMkLst>
        <pc:spChg chg="mod">
          <ac:chgData name="Neuenschwander Stefanie" userId="0271ea5f-7bf0-4f58-89a6-23921d3a80ad" providerId="ADAL" clId="{C15A229B-A4DB-2449-A585-460B93BDF31C}" dt="2020-01-14T12:36:26.225" v="486" actId="20577"/>
          <ac:spMkLst>
            <pc:docMk/>
            <pc:sldMk cId="1645686923" sldId="271"/>
            <ac:spMk id="9218" creationId="{00000000-0000-0000-0000-000000000000}"/>
          </ac:spMkLst>
        </pc:spChg>
      </pc:sldChg>
      <pc:sldChg chg="addSp delSp modSp add">
        <pc:chgData name="Neuenschwander Stefanie" userId="0271ea5f-7bf0-4f58-89a6-23921d3a80ad" providerId="ADAL" clId="{C15A229B-A4DB-2449-A585-460B93BDF31C}" dt="2020-01-14T12:45:24.824" v="588" actId="20577"/>
        <pc:sldMkLst>
          <pc:docMk/>
          <pc:sldMk cId="2116805506" sldId="272"/>
        </pc:sldMkLst>
        <pc:spChg chg="del mod">
          <ac:chgData name="Neuenschwander Stefanie" userId="0271ea5f-7bf0-4f58-89a6-23921d3a80ad" providerId="ADAL" clId="{C15A229B-A4DB-2449-A585-460B93BDF31C}" dt="2020-01-14T12:43:57.875" v="487"/>
          <ac:spMkLst>
            <pc:docMk/>
            <pc:sldMk cId="2116805506" sldId="272"/>
            <ac:spMk id="2" creationId="{0A01B326-1882-4299-B50A-6A85263E0595}"/>
          </ac:spMkLst>
        </pc:spChg>
        <pc:spChg chg="mod">
          <ac:chgData name="Neuenschwander Stefanie" userId="0271ea5f-7bf0-4f58-89a6-23921d3a80ad" providerId="ADAL" clId="{C15A229B-A4DB-2449-A585-460B93BDF31C}" dt="2020-01-14T12:44:31.255" v="514" actId="20577"/>
          <ac:spMkLst>
            <pc:docMk/>
            <pc:sldMk cId="2116805506" sldId="272"/>
            <ac:spMk id="3" creationId="{3115A24C-E38A-4AF5-BBFA-2B15CF0E83D3}"/>
          </ac:spMkLst>
        </pc:spChg>
        <pc:spChg chg="add del mod">
          <ac:chgData name="Neuenschwander Stefanie" userId="0271ea5f-7bf0-4f58-89a6-23921d3a80ad" providerId="ADAL" clId="{C15A229B-A4DB-2449-A585-460B93BDF31C}" dt="2020-01-14T12:36:17.835" v="484"/>
          <ac:spMkLst>
            <pc:docMk/>
            <pc:sldMk cId="2116805506" sldId="272"/>
            <ac:spMk id="4" creationId="{89D6AD61-DF6A-1B43-B0F8-AE22DE921FB5}"/>
          </ac:spMkLst>
        </pc:spChg>
        <pc:spChg chg="add mod">
          <ac:chgData name="Neuenschwander Stefanie" userId="0271ea5f-7bf0-4f58-89a6-23921d3a80ad" providerId="ADAL" clId="{C15A229B-A4DB-2449-A585-460B93BDF31C}" dt="2020-01-14T12:45:24.824" v="588" actId="20577"/>
          <ac:spMkLst>
            <pc:docMk/>
            <pc:sldMk cId="2116805506" sldId="272"/>
            <ac:spMk id="5" creationId="{51C9812B-C5B2-FB41-A372-56BEEFB4C731}"/>
          </ac:spMkLst>
        </pc:spChg>
        <pc:picChg chg="add mod">
          <ac:chgData name="Neuenschwander Stefanie" userId="0271ea5f-7bf0-4f58-89a6-23921d3a80ad" providerId="ADAL" clId="{C15A229B-A4DB-2449-A585-460B93BDF31C}" dt="2020-01-14T12:44:22.356" v="493" actId="14100"/>
          <ac:picMkLst>
            <pc:docMk/>
            <pc:sldMk cId="2116805506" sldId="272"/>
            <ac:picMk id="2050" creationId="{01D817C0-FE65-E740-8598-459AF3A31CE5}"/>
          </ac:picMkLst>
        </pc:picChg>
        <pc:picChg chg="add mod">
          <ac:chgData name="Neuenschwander Stefanie" userId="0271ea5f-7bf0-4f58-89a6-23921d3a80ad" providerId="ADAL" clId="{C15A229B-A4DB-2449-A585-460B93BDF31C}" dt="2020-01-14T12:44:15.334" v="491" actId="1076"/>
          <ac:picMkLst>
            <pc:docMk/>
            <pc:sldMk cId="2116805506" sldId="272"/>
            <ac:picMk id="2052" creationId="{21479D73-05CD-E54E-A7A3-2887E49BF651}"/>
          </ac:picMkLst>
        </pc:picChg>
      </pc:sldChg>
      <pc:sldChg chg="modSp add">
        <pc:chgData name="Neuenschwander Stefanie" userId="0271ea5f-7bf0-4f58-89a6-23921d3a80ad" providerId="ADAL" clId="{C15A229B-A4DB-2449-A585-460B93BDF31C}" dt="2020-01-14T12:48:47.178" v="605" actId="20577"/>
        <pc:sldMkLst>
          <pc:docMk/>
          <pc:sldMk cId="1474760365" sldId="273"/>
        </pc:sldMkLst>
        <pc:spChg chg="mod">
          <ac:chgData name="Neuenschwander Stefanie" userId="0271ea5f-7bf0-4f58-89a6-23921d3a80ad" providerId="ADAL" clId="{C15A229B-A4DB-2449-A585-460B93BDF31C}" dt="2020-01-14T12:48:47.178" v="605" actId="20577"/>
          <ac:spMkLst>
            <pc:docMk/>
            <pc:sldMk cId="1474760365" sldId="273"/>
            <ac:spMk id="9218" creationId="{00000000-0000-0000-0000-000000000000}"/>
          </ac:spMkLst>
        </pc:spChg>
      </pc:sldChg>
    </pc:docChg>
  </pc:docChgLst>
  <pc:docChgLst>
    <pc:chgData name="Romao Patricia" userId="S::romap1@bfh.ch::f0fac0d0-946f-4d17-8114-8908a4c73655" providerId="AD" clId="Web-{C3D2EFFD-DB56-55CF-E3AD-5E7C8406A5A4}"/>
    <pc:docChg chg="modSld">
      <pc:chgData name="Romao Patricia" userId="S::romap1@bfh.ch::f0fac0d0-946f-4d17-8114-8908a4c73655" providerId="AD" clId="Web-{C3D2EFFD-DB56-55CF-E3AD-5E7C8406A5A4}" dt="2020-01-14T19:35:24.165" v="15" actId="20577"/>
      <pc:docMkLst>
        <pc:docMk/>
      </pc:docMkLst>
      <pc:sldChg chg="modSp">
        <pc:chgData name="Romao Patricia" userId="S::romap1@bfh.ch::f0fac0d0-946f-4d17-8114-8908a4c73655" providerId="AD" clId="Web-{C3D2EFFD-DB56-55CF-E3AD-5E7C8406A5A4}" dt="2020-01-14T19:35:24.165" v="15" actId="20577"/>
        <pc:sldMkLst>
          <pc:docMk/>
          <pc:sldMk cId="0" sldId="261"/>
        </pc:sldMkLst>
        <pc:spChg chg="mod">
          <ac:chgData name="Romao Patricia" userId="S::romap1@bfh.ch::f0fac0d0-946f-4d17-8114-8908a4c73655" providerId="AD" clId="Web-{C3D2EFFD-DB56-55CF-E3AD-5E7C8406A5A4}" dt="2020-01-14T19:35:24.165" v="15" actId="20577"/>
          <ac:spMkLst>
            <pc:docMk/>
            <pc:sldMk cId="0" sldId="261"/>
            <ac:spMk id="11268" creationId="{00000000-0000-0000-0000-000000000000}"/>
          </ac:spMkLst>
        </pc:spChg>
      </pc:sldChg>
    </pc:docChg>
  </pc:docChgLst>
  <pc:docChgLst>
    <pc:chgData name="Romao Patricia" userId="S::romap1@bfh.ch::f0fac0d0-946f-4d17-8114-8908a4c73655" providerId="AD" clId="Web-{13E3941E-40D1-0000-C129-9E74A0ED46ED}"/>
    <pc:docChg chg="modSld">
      <pc:chgData name="Romao Patricia" userId="S::romap1@bfh.ch::f0fac0d0-946f-4d17-8114-8908a4c73655" providerId="AD" clId="Web-{13E3941E-40D1-0000-C129-9E74A0ED46ED}" dt="2020-01-14T19:45:23.945" v="4" actId="20577"/>
      <pc:docMkLst>
        <pc:docMk/>
      </pc:docMkLst>
      <pc:sldChg chg="modSp">
        <pc:chgData name="Romao Patricia" userId="S::romap1@bfh.ch::f0fac0d0-946f-4d17-8114-8908a4c73655" providerId="AD" clId="Web-{13E3941E-40D1-0000-C129-9E74A0ED46ED}" dt="2020-01-14T19:45:23.945" v="4" actId="20577"/>
        <pc:sldMkLst>
          <pc:docMk/>
          <pc:sldMk cId="0" sldId="261"/>
        </pc:sldMkLst>
        <pc:spChg chg="mod">
          <ac:chgData name="Romao Patricia" userId="S::romap1@bfh.ch::f0fac0d0-946f-4d17-8114-8908a4c73655" providerId="AD" clId="Web-{13E3941E-40D1-0000-C129-9E74A0ED46ED}" dt="2020-01-14T19:45:23.945" v="4" actId="20577"/>
          <ac:spMkLst>
            <pc:docMk/>
            <pc:sldMk cId="0" sldId="261"/>
            <ac:spMk id="11268" creationId="{00000000-0000-0000-0000-000000000000}"/>
          </ac:spMkLst>
        </pc:spChg>
      </pc:sldChg>
    </pc:docChg>
  </pc:docChgLst>
  <pc:docChgLst>
    <pc:chgData name="Romao Patricia" userId="f0fac0d0-946f-4d17-8114-8908a4c73655" providerId="ADAL" clId="{D2AC2D46-2153-4E15-859A-251746C34102}"/>
    <pc:docChg chg="custSel modSld">
      <pc:chgData name="Romao Patricia" userId="f0fac0d0-946f-4d17-8114-8908a4c73655" providerId="ADAL" clId="{D2AC2D46-2153-4E15-859A-251746C34102}" dt="2020-01-14T14:28:10.585" v="148" actId="20577"/>
      <pc:docMkLst>
        <pc:docMk/>
      </pc:docMkLst>
      <pc:sldChg chg="modSp">
        <pc:chgData name="Romao Patricia" userId="f0fac0d0-946f-4d17-8114-8908a4c73655" providerId="ADAL" clId="{D2AC2D46-2153-4E15-859A-251746C34102}" dt="2020-01-14T14:28:10.585" v="148" actId="20577"/>
        <pc:sldMkLst>
          <pc:docMk/>
          <pc:sldMk cId="0" sldId="261"/>
        </pc:sldMkLst>
        <pc:spChg chg="mod">
          <ac:chgData name="Romao Patricia" userId="f0fac0d0-946f-4d17-8114-8908a4c73655" providerId="ADAL" clId="{D2AC2D46-2153-4E15-859A-251746C34102}" dt="2020-01-14T14:28:10.585" v="148" actId="20577"/>
          <ac:spMkLst>
            <pc:docMk/>
            <pc:sldMk cId="0" sldId="261"/>
            <ac:spMk id="11268" creationId="{00000000-0000-0000-0000-000000000000}"/>
          </ac:spMkLst>
        </pc:spChg>
      </pc:sldChg>
    </pc:docChg>
  </pc:docChgLst>
  <pc:docChgLst>
    <pc:chgData name="Romao Patricia" userId="S::romap1@bfh.ch::f0fac0d0-946f-4d17-8114-8908a4c73655" providerId="AD" clId="Web-{97F8C7CF-EF1F-997E-ADEC-8ECBFB88477C}"/>
    <pc:docChg chg="modSld">
      <pc:chgData name="Romao Patricia" userId="S::romap1@bfh.ch::f0fac0d0-946f-4d17-8114-8908a4c73655" providerId="AD" clId="Web-{97F8C7CF-EF1F-997E-ADEC-8ECBFB88477C}" dt="2020-01-16T06:16:47.280" v="212" actId="20577"/>
      <pc:docMkLst>
        <pc:docMk/>
      </pc:docMkLst>
      <pc:sldChg chg="modSp">
        <pc:chgData name="Romao Patricia" userId="S::romap1@bfh.ch::f0fac0d0-946f-4d17-8114-8908a4c73655" providerId="AD" clId="Web-{97F8C7CF-EF1F-997E-ADEC-8ECBFB88477C}" dt="2020-01-16T06:16:47.280" v="212" actId="20577"/>
        <pc:sldMkLst>
          <pc:docMk/>
          <pc:sldMk cId="0" sldId="260"/>
        </pc:sldMkLst>
        <pc:spChg chg="mod">
          <ac:chgData name="Romao Patricia" userId="S::romap1@bfh.ch::f0fac0d0-946f-4d17-8114-8908a4c73655" providerId="AD" clId="Web-{97F8C7CF-EF1F-997E-ADEC-8ECBFB88477C}" dt="2020-01-16T06:16:47.280" v="212" actId="20577"/>
          <ac:spMkLst>
            <pc:docMk/>
            <pc:sldMk cId="0" sldId="260"/>
            <ac:spMk id="10242" creationId="{00000000-0000-0000-0000-000000000000}"/>
          </ac:spMkLst>
        </pc:spChg>
      </pc:sldChg>
      <pc:sldChg chg="modSp">
        <pc:chgData name="Romao Patricia" userId="S::romap1@bfh.ch::f0fac0d0-946f-4d17-8114-8908a4c73655" providerId="AD" clId="Web-{97F8C7CF-EF1F-997E-ADEC-8ECBFB88477C}" dt="2020-01-16T06:05:28.979" v="93" actId="20577"/>
        <pc:sldMkLst>
          <pc:docMk/>
          <pc:sldMk cId="1935649932" sldId="276"/>
        </pc:sldMkLst>
        <pc:spChg chg="mod">
          <ac:chgData name="Romao Patricia" userId="S::romap1@bfh.ch::f0fac0d0-946f-4d17-8114-8908a4c73655" providerId="AD" clId="Web-{97F8C7CF-EF1F-997E-ADEC-8ECBFB88477C}" dt="2020-01-16T06:05:28.979" v="93" actId="20577"/>
          <ac:spMkLst>
            <pc:docMk/>
            <pc:sldMk cId="1935649932" sldId="276"/>
            <ac:spMk id="4" creationId="{32AB8ACD-B98D-40BD-BF58-08AF6FE3BFF8}"/>
          </ac:spMkLst>
        </pc:spChg>
      </pc:sldChg>
    </pc:docChg>
  </pc:docChgLst>
  <pc:docChgLst>
    <pc:chgData name="Romao Patricia" userId="S::romap1@bfh.ch::f0fac0d0-946f-4d17-8114-8908a4c73655" providerId="AD" clId="Web-{1B301F91-AE03-0450-AB82-996E48810FF4}"/>
    <pc:docChg chg="modSld">
      <pc:chgData name="Romao Patricia" userId="S::romap1@bfh.ch::f0fac0d0-946f-4d17-8114-8908a4c73655" providerId="AD" clId="Web-{1B301F91-AE03-0450-AB82-996E48810FF4}" dt="2020-01-15T11:38:21.856" v="8" actId="20577"/>
      <pc:docMkLst>
        <pc:docMk/>
      </pc:docMkLst>
      <pc:sldChg chg="modSp">
        <pc:chgData name="Romao Patricia" userId="S::romap1@bfh.ch::f0fac0d0-946f-4d17-8114-8908a4c73655" providerId="AD" clId="Web-{1B301F91-AE03-0450-AB82-996E48810FF4}" dt="2020-01-15T11:38:21.856" v="8" actId="20577"/>
        <pc:sldMkLst>
          <pc:docMk/>
          <pc:sldMk cId="185171881" sldId="274"/>
        </pc:sldMkLst>
        <pc:spChg chg="mod">
          <ac:chgData name="Romao Patricia" userId="S::romap1@bfh.ch::f0fac0d0-946f-4d17-8114-8908a4c73655" providerId="AD" clId="Web-{1B301F91-AE03-0450-AB82-996E48810FF4}" dt="2020-01-15T11:38:21.856" v="8" actId="20577"/>
          <ac:spMkLst>
            <pc:docMk/>
            <pc:sldMk cId="185171881" sldId="274"/>
            <ac:spMk id="4" creationId="{32AB8ACD-B98D-40BD-BF58-08AF6FE3BFF8}"/>
          </ac:spMkLst>
        </pc:spChg>
      </pc:sldChg>
    </pc:docChg>
  </pc:docChgLst>
  <pc:docChgLst>
    <pc:chgData name="Romao Patricia" userId="S::romap1@bfh.ch::f0fac0d0-946f-4d17-8114-8908a4c73655" providerId="AD" clId="Web-{1280E294-3FFD-ADA5-7795-A238235386A8}"/>
    <pc:docChg chg="addSld delSld modSld">
      <pc:chgData name="Romao Patricia" userId="S::romap1@bfh.ch::f0fac0d0-946f-4d17-8114-8908a4c73655" providerId="AD" clId="Web-{1280E294-3FFD-ADA5-7795-A238235386A8}" dt="2020-01-14T14:23:31.028" v="720" actId="20577"/>
      <pc:docMkLst>
        <pc:docMk/>
      </pc:docMkLst>
      <pc:sldChg chg="modSp">
        <pc:chgData name="Romao Patricia" userId="S::romap1@bfh.ch::f0fac0d0-946f-4d17-8114-8908a4c73655" providerId="AD" clId="Web-{1280E294-3FFD-ADA5-7795-A238235386A8}" dt="2020-01-14T12:10:34.424" v="0" actId="20577"/>
        <pc:sldMkLst>
          <pc:docMk/>
          <pc:sldMk cId="0" sldId="256"/>
        </pc:sldMkLst>
        <pc:spChg chg="mod">
          <ac:chgData name="Romao Patricia" userId="S::romap1@bfh.ch::f0fac0d0-946f-4d17-8114-8908a4c73655" providerId="AD" clId="Web-{1280E294-3FFD-ADA5-7795-A238235386A8}" dt="2020-01-14T12:10:34.424" v="0" actId="20577"/>
          <ac:spMkLst>
            <pc:docMk/>
            <pc:sldMk cId="0" sldId="256"/>
            <ac:spMk id="6147" creationId="{00000000-0000-0000-0000-000000000000}"/>
          </ac:spMkLst>
        </pc:spChg>
      </pc:sldChg>
      <pc:sldChg chg="del">
        <pc:chgData name="Romao Patricia" userId="S::romap1@bfh.ch::f0fac0d0-946f-4d17-8114-8908a4c73655" providerId="AD" clId="Web-{1280E294-3FFD-ADA5-7795-A238235386A8}" dt="2020-01-14T12:11:06.329" v="3"/>
        <pc:sldMkLst>
          <pc:docMk/>
          <pc:sldMk cId="0" sldId="257"/>
        </pc:sldMkLst>
      </pc:sldChg>
      <pc:sldChg chg="modSp">
        <pc:chgData name="Romao Patricia" userId="S::romap1@bfh.ch::f0fac0d0-946f-4d17-8114-8908a4c73655" providerId="AD" clId="Web-{1280E294-3FFD-ADA5-7795-A238235386A8}" dt="2020-01-14T12:25:33.380" v="34" actId="20577"/>
        <pc:sldMkLst>
          <pc:docMk/>
          <pc:sldMk cId="0" sldId="258"/>
        </pc:sldMkLst>
        <pc:spChg chg="mod">
          <ac:chgData name="Romao Patricia" userId="S::romap1@bfh.ch::f0fac0d0-946f-4d17-8114-8908a4c73655" providerId="AD" clId="Web-{1280E294-3FFD-ADA5-7795-A238235386A8}" dt="2020-01-14T12:25:33.380" v="34" actId="20577"/>
          <ac:spMkLst>
            <pc:docMk/>
            <pc:sldMk cId="0" sldId="258"/>
            <ac:spMk id="9218" creationId="{00000000-0000-0000-0000-000000000000}"/>
          </ac:spMkLst>
        </pc:spChg>
      </pc:sldChg>
      <pc:sldChg chg="modSp">
        <pc:chgData name="Romao Patricia" userId="S::romap1@bfh.ch::f0fac0d0-946f-4d17-8114-8908a4c73655" providerId="AD" clId="Web-{1280E294-3FFD-ADA5-7795-A238235386A8}" dt="2020-01-14T12:11:00.830" v="2" actId="20577"/>
        <pc:sldMkLst>
          <pc:docMk/>
          <pc:sldMk cId="0" sldId="259"/>
        </pc:sldMkLst>
        <pc:spChg chg="mod">
          <ac:chgData name="Romao Patricia" userId="S::romap1@bfh.ch::f0fac0d0-946f-4d17-8114-8908a4c73655" providerId="AD" clId="Web-{1280E294-3FFD-ADA5-7795-A238235386A8}" dt="2020-01-14T12:11:00.830" v="2" actId="20577"/>
          <ac:spMkLst>
            <pc:docMk/>
            <pc:sldMk cId="0" sldId="259"/>
            <ac:spMk id="8194" creationId="{00000000-0000-0000-0000-000000000000}"/>
          </ac:spMkLst>
        </pc:spChg>
      </pc:sldChg>
      <pc:sldChg chg="modSp">
        <pc:chgData name="Romao Patricia" userId="S::romap1@bfh.ch::f0fac0d0-946f-4d17-8114-8908a4c73655" providerId="AD" clId="Web-{1280E294-3FFD-ADA5-7795-A238235386A8}" dt="2020-01-14T12:37:12.183" v="377" actId="20577"/>
        <pc:sldMkLst>
          <pc:docMk/>
          <pc:sldMk cId="0" sldId="260"/>
        </pc:sldMkLst>
        <pc:spChg chg="mod">
          <ac:chgData name="Romao Patricia" userId="S::romap1@bfh.ch::f0fac0d0-946f-4d17-8114-8908a4c73655" providerId="AD" clId="Web-{1280E294-3FFD-ADA5-7795-A238235386A8}" dt="2020-01-14T12:37:12.183" v="377" actId="20577"/>
          <ac:spMkLst>
            <pc:docMk/>
            <pc:sldMk cId="0" sldId="260"/>
            <ac:spMk id="10242" creationId="{00000000-0000-0000-0000-000000000000}"/>
          </ac:spMkLst>
        </pc:spChg>
      </pc:sldChg>
      <pc:sldChg chg="addSp delSp modSp mod setBg modClrScheme chgLayout">
        <pc:chgData name="Romao Patricia" userId="S::romap1@bfh.ch::f0fac0d0-946f-4d17-8114-8908a4c73655" providerId="AD" clId="Web-{1280E294-3FFD-ADA5-7795-A238235386A8}" dt="2020-01-14T14:23:31.028" v="720" actId="20577"/>
        <pc:sldMkLst>
          <pc:docMk/>
          <pc:sldMk cId="0" sldId="261"/>
        </pc:sldMkLst>
        <pc:spChg chg="mod">
          <ac:chgData name="Romao Patricia" userId="S::romap1@bfh.ch::f0fac0d0-946f-4d17-8114-8908a4c73655" providerId="AD" clId="Web-{1280E294-3FFD-ADA5-7795-A238235386A8}" dt="2020-01-14T13:18:25.897" v="403"/>
          <ac:spMkLst>
            <pc:docMk/>
            <pc:sldMk cId="0" sldId="261"/>
            <ac:spMk id="11266" creationId="{00000000-0000-0000-0000-000000000000}"/>
          </ac:spMkLst>
        </pc:spChg>
        <pc:spChg chg="add del mod">
          <ac:chgData name="Romao Patricia" userId="S::romap1@bfh.ch::f0fac0d0-946f-4d17-8114-8908a4c73655" providerId="AD" clId="Web-{1280E294-3FFD-ADA5-7795-A238235386A8}" dt="2020-01-14T14:23:31.028" v="720" actId="20577"/>
          <ac:spMkLst>
            <pc:docMk/>
            <pc:sldMk cId="0" sldId="261"/>
            <ac:spMk id="11268" creationId="{00000000-0000-0000-0000-000000000000}"/>
          </ac:spMkLst>
        </pc:spChg>
        <pc:graphicFrameChg chg="add del mod">
          <ac:chgData name="Romao Patricia" userId="S::romap1@bfh.ch::f0fac0d0-946f-4d17-8114-8908a4c73655" providerId="AD" clId="Web-{1280E294-3FFD-ADA5-7795-A238235386A8}" dt="2020-01-14T13:18:25.897" v="403"/>
          <ac:graphicFrameMkLst>
            <pc:docMk/>
            <pc:sldMk cId="0" sldId="261"/>
            <ac:graphicFrameMk id="11270" creationId="{09E746C4-1724-479A-A22D-7098F27DC3DA}"/>
          </ac:graphicFrameMkLst>
        </pc:graphicFrameChg>
      </pc:sldChg>
      <pc:sldChg chg="new">
        <pc:chgData name="Romao Patricia" userId="S::romap1@bfh.ch::f0fac0d0-946f-4d17-8114-8908a4c73655" providerId="AD" clId="Web-{1280E294-3FFD-ADA5-7795-A238235386A8}" dt="2020-01-14T12:11:17.657" v="4"/>
        <pc:sldMkLst>
          <pc:docMk/>
          <pc:sldMk cId="1607240610" sldId="266"/>
        </pc:sldMkLst>
      </pc:sldChg>
      <pc:sldChg chg="modSp new">
        <pc:chgData name="Romao Patricia" userId="S::romap1@bfh.ch::f0fac0d0-946f-4d17-8114-8908a4c73655" providerId="AD" clId="Web-{1280E294-3FFD-ADA5-7795-A238235386A8}" dt="2020-01-14T12:13:08.125" v="17" actId="20577"/>
        <pc:sldMkLst>
          <pc:docMk/>
          <pc:sldMk cId="2191262592" sldId="267"/>
        </pc:sldMkLst>
        <pc:spChg chg="mod">
          <ac:chgData name="Romao Patricia" userId="S::romap1@bfh.ch::f0fac0d0-946f-4d17-8114-8908a4c73655" providerId="AD" clId="Web-{1280E294-3FFD-ADA5-7795-A238235386A8}" dt="2020-01-14T12:13:08.125" v="17" actId="20577"/>
          <ac:spMkLst>
            <pc:docMk/>
            <pc:sldMk cId="2191262592" sldId="267"/>
            <ac:spMk id="3" creationId="{AA38BE4E-F133-4AA3-9A84-E6D193EE66C9}"/>
          </ac:spMkLst>
        </pc:spChg>
      </pc:sldChg>
      <pc:sldChg chg="addSp delSp modSp">
        <pc:chgData name="Romao Patricia" userId="S::romap1@bfh.ch::f0fac0d0-946f-4d17-8114-8908a4c73655" providerId="AD" clId="Web-{1280E294-3FFD-ADA5-7795-A238235386A8}" dt="2020-01-14T13:17:05.195" v="401" actId="14100"/>
        <pc:sldMkLst>
          <pc:docMk/>
          <pc:sldMk cId="682083702" sldId="270"/>
        </pc:sldMkLst>
        <pc:spChg chg="del mod">
          <ac:chgData name="Romao Patricia" userId="S::romap1@bfh.ch::f0fac0d0-946f-4d17-8114-8908a4c73655" providerId="AD" clId="Web-{1280E294-3FFD-ADA5-7795-A238235386A8}" dt="2020-01-14T13:17:00.867" v="399"/>
          <ac:spMkLst>
            <pc:docMk/>
            <pc:sldMk cId="682083702" sldId="270"/>
            <ac:spMk id="2" creationId="{0A01B326-1882-4299-B50A-6A85263E0595}"/>
          </ac:spMkLst>
        </pc:spChg>
        <pc:picChg chg="add mod ord">
          <ac:chgData name="Romao Patricia" userId="S::romap1@bfh.ch::f0fac0d0-946f-4d17-8114-8908a4c73655" providerId="AD" clId="Web-{1280E294-3FFD-ADA5-7795-A238235386A8}" dt="2020-01-14T13:17:05.195" v="401" actId="14100"/>
          <ac:picMkLst>
            <pc:docMk/>
            <pc:sldMk cId="682083702" sldId="270"/>
            <ac:picMk id="4" creationId="{444632FE-70BA-4A6D-98F6-2E65A39FF7C8}"/>
          </ac:picMkLst>
        </pc:picChg>
      </pc:sldChg>
    </pc:docChg>
  </pc:docChgLst>
  <pc:docChgLst>
    <pc:chgData name="Wacker Thomas" userId="S::wackt2@bfh.ch::a4213358-3d8b-4b53-98bd-52a750444f6f" providerId="AD" clId="Web-{C9E9960F-963E-454F-E941-E6ADB41498DD}"/>
    <pc:docChg chg="addSld modSld">
      <pc:chgData name="Wacker Thomas" userId="S::wackt2@bfh.ch::a4213358-3d8b-4b53-98bd-52a750444f6f" providerId="AD" clId="Web-{C9E9960F-963E-454F-E941-E6ADB41498DD}" dt="2020-01-14T17:51:43.991" v="205" actId="20577"/>
      <pc:docMkLst>
        <pc:docMk/>
      </pc:docMkLst>
      <pc:sldChg chg="modSp new">
        <pc:chgData name="Wacker Thomas" userId="S::wackt2@bfh.ch::a4213358-3d8b-4b53-98bd-52a750444f6f" providerId="AD" clId="Web-{C9E9960F-963E-454F-E941-E6ADB41498DD}" dt="2020-01-14T17:51:43.991" v="205" actId="20577"/>
        <pc:sldMkLst>
          <pc:docMk/>
          <pc:sldMk cId="185171881" sldId="274"/>
        </pc:sldMkLst>
        <pc:spChg chg="mod">
          <ac:chgData name="Wacker Thomas" userId="S::wackt2@bfh.ch::a4213358-3d8b-4b53-98bd-52a750444f6f" providerId="AD" clId="Web-{C9E9960F-963E-454F-E941-E6ADB41498DD}" dt="2020-01-14T17:33:44.675" v="13" actId="20577"/>
          <ac:spMkLst>
            <pc:docMk/>
            <pc:sldMk cId="185171881" sldId="274"/>
            <ac:spMk id="2" creationId="{995077C7-6D05-42AA-8CF8-FA47D8067600}"/>
          </ac:spMkLst>
        </pc:spChg>
        <pc:spChg chg="mod">
          <ac:chgData name="Wacker Thomas" userId="S::wackt2@bfh.ch::a4213358-3d8b-4b53-98bd-52a750444f6f" providerId="AD" clId="Web-{C9E9960F-963E-454F-E941-E6ADB41498DD}" dt="2020-01-14T17:33:52.128" v="17" actId="20577"/>
          <ac:spMkLst>
            <pc:docMk/>
            <pc:sldMk cId="185171881" sldId="274"/>
            <ac:spMk id="3" creationId="{DA700D5D-857D-4BF5-98F9-8C6F58CC7F79}"/>
          </ac:spMkLst>
        </pc:spChg>
        <pc:spChg chg="mod">
          <ac:chgData name="Wacker Thomas" userId="S::wackt2@bfh.ch::a4213358-3d8b-4b53-98bd-52a750444f6f" providerId="AD" clId="Web-{C9E9960F-963E-454F-E941-E6ADB41498DD}" dt="2020-01-14T17:51:43.991" v="205" actId="20577"/>
          <ac:spMkLst>
            <pc:docMk/>
            <pc:sldMk cId="185171881" sldId="274"/>
            <ac:spMk id="4" creationId="{32AB8ACD-B98D-40BD-BF58-08AF6FE3BFF8}"/>
          </ac:spMkLst>
        </pc:spChg>
      </pc:sldChg>
    </pc:docChg>
  </pc:docChgLst>
  <pc:docChgLst>
    <pc:chgData name="Khalife Amir" userId="S::khala1@bfh.ch::720f98f4-44f4-4ba6-bf78-621ba8944260" providerId="AD" clId="Web-{8B134650-E1F0-9B77-C0EE-A6A2747ABFC3}"/>
    <pc:docChg chg="addSld modSld">
      <pc:chgData name="Khalife Amir" userId="S::khala1@bfh.ch::720f98f4-44f4-4ba6-bf78-621ba8944260" providerId="AD" clId="Web-{8B134650-E1F0-9B77-C0EE-A6A2747ABFC3}" dt="2020-01-16T11:36:25.159" v="86" actId="20577"/>
      <pc:docMkLst>
        <pc:docMk/>
      </pc:docMkLst>
      <pc:sldChg chg="modSp add replId">
        <pc:chgData name="Khalife Amir" userId="S::khala1@bfh.ch::720f98f4-44f4-4ba6-bf78-621ba8944260" providerId="AD" clId="Web-{8B134650-E1F0-9B77-C0EE-A6A2747ABFC3}" dt="2020-01-16T11:36:25.159" v="86" actId="20577"/>
        <pc:sldMkLst>
          <pc:docMk/>
          <pc:sldMk cId="1576117911" sldId="278"/>
        </pc:sldMkLst>
        <pc:spChg chg="mod">
          <ac:chgData name="Khalife Amir" userId="S::khala1@bfh.ch::720f98f4-44f4-4ba6-bf78-621ba8944260" providerId="AD" clId="Web-{8B134650-E1F0-9B77-C0EE-A6A2747ABFC3}" dt="2020-01-16T07:56:02.134" v="1" actId="20577"/>
          <ac:spMkLst>
            <pc:docMk/>
            <pc:sldMk cId="1576117911" sldId="278"/>
            <ac:spMk id="3" creationId="{DA700D5D-857D-4BF5-98F9-8C6F58CC7F79}"/>
          </ac:spMkLst>
        </pc:spChg>
        <pc:spChg chg="mod">
          <ac:chgData name="Khalife Amir" userId="S::khala1@bfh.ch::720f98f4-44f4-4ba6-bf78-621ba8944260" providerId="AD" clId="Web-{8B134650-E1F0-9B77-C0EE-A6A2747ABFC3}" dt="2020-01-16T11:36:25.159" v="86" actId="20577"/>
          <ac:spMkLst>
            <pc:docMk/>
            <pc:sldMk cId="1576117911" sldId="278"/>
            <ac:spMk id="4" creationId="{32AB8ACD-B98D-40BD-BF58-08AF6FE3BFF8}"/>
          </ac:spMkLst>
        </pc:spChg>
      </pc:sldChg>
    </pc:docChg>
  </pc:docChgLst>
  <pc:docChgLst>
    <pc:chgData clId="Web-{1280E294-3FFD-ADA5-7795-A238235386A8}"/>
    <pc:docChg chg="modSld">
      <pc:chgData name="" userId="" providerId="" clId="Web-{1280E294-3FFD-ADA5-7795-A238235386A8}" dt="2020-01-14T12:10:33.283" v="2" actId="20577"/>
      <pc:docMkLst>
        <pc:docMk/>
      </pc:docMkLst>
      <pc:sldChg chg="modSp">
        <pc:chgData name="" userId="" providerId="" clId="Web-{1280E294-3FFD-ADA5-7795-A238235386A8}" dt="2020-01-14T12:10:33.283" v="2" actId="20577"/>
        <pc:sldMkLst>
          <pc:docMk/>
          <pc:sldMk cId="0" sldId="256"/>
        </pc:sldMkLst>
        <pc:spChg chg="mod">
          <ac:chgData name="" userId="" providerId="" clId="Web-{1280E294-3FFD-ADA5-7795-A238235386A8}" dt="2020-01-14T12:10:33.283" v="2" actId="20577"/>
          <ac:spMkLst>
            <pc:docMk/>
            <pc:sldMk cId="0" sldId="256"/>
            <ac:spMk id="6147" creationId="{00000000-0000-0000-0000-000000000000}"/>
          </ac:spMkLst>
        </pc:spChg>
      </pc:sldChg>
    </pc:docChg>
  </pc:docChgLst>
  <pc:docChgLst>
    <pc:chgData name="Neuenschwander Stefanie" userId="S::neues4@bfh.ch::0271ea5f-7bf0-4f58-89a6-23921d3a80ad" providerId="AD" clId="Web-{E4649CAC-0663-70EB-8D96-A0DECA52A08F}"/>
    <pc:docChg chg="modSld">
      <pc:chgData name="Neuenschwander Stefanie" userId="S::neues4@bfh.ch::0271ea5f-7bf0-4f58-89a6-23921d3a80ad" providerId="AD" clId="Web-{E4649CAC-0663-70EB-8D96-A0DECA52A08F}" dt="2020-01-16T08:25:03.363" v="24" actId="20577"/>
      <pc:docMkLst>
        <pc:docMk/>
      </pc:docMkLst>
      <pc:sldChg chg="modSp">
        <pc:chgData name="Neuenschwander Stefanie" userId="S::neues4@bfh.ch::0271ea5f-7bf0-4f58-89a6-23921d3a80ad" providerId="AD" clId="Web-{E4649CAC-0663-70EB-8D96-A0DECA52A08F}" dt="2020-01-16T08:25:03.363" v="24" actId="20577"/>
        <pc:sldMkLst>
          <pc:docMk/>
          <pc:sldMk cId="529568296" sldId="277"/>
        </pc:sldMkLst>
        <pc:spChg chg="mod">
          <ac:chgData name="Neuenschwander Stefanie" userId="S::neues4@bfh.ch::0271ea5f-7bf0-4f58-89a6-23921d3a80ad" providerId="AD" clId="Web-{E4649CAC-0663-70EB-8D96-A0DECA52A08F}" dt="2020-01-16T08:25:03.363" v="24" actId="20577"/>
          <ac:spMkLst>
            <pc:docMk/>
            <pc:sldMk cId="529568296" sldId="277"/>
            <ac:spMk id="4" creationId="{32AB8ACD-B98D-40BD-BF58-08AF6FE3BFF8}"/>
          </ac:spMkLst>
        </pc:spChg>
      </pc:sldChg>
    </pc:docChg>
  </pc:docChgLst>
  <pc:docChgLst>
    <pc:chgData name="Gashi Floriana" userId="S::gashf2@bfh.ch::99bfacdd-f4c3-43c3-80b1-7f6f22adc7f0" providerId="AD" clId="Web-{3539F2DE-B8D0-49C1-AD0C-A44A8C84B704}"/>
    <pc:docChg chg="addSld modSld">
      <pc:chgData name="Gashi Floriana" userId="S::gashf2@bfh.ch::99bfacdd-f4c3-43c3-80b1-7f6f22adc7f0" providerId="AD" clId="Web-{3539F2DE-B8D0-49C1-AD0C-A44A8C84B704}" dt="2020-01-16T10:12:09.193" v="226" actId="20577"/>
      <pc:docMkLst>
        <pc:docMk/>
      </pc:docMkLst>
      <pc:sldChg chg="modSp add replId">
        <pc:chgData name="Gashi Floriana" userId="S::gashf2@bfh.ch::99bfacdd-f4c3-43c3-80b1-7f6f22adc7f0" providerId="AD" clId="Web-{3539F2DE-B8D0-49C1-AD0C-A44A8C84B704}" dt="2020-01-16T10:12:09.193" v="226" actId="20577"/>
        <pc:sldMkLst>
          <pc:docMk/>
          <pc:sldMk cId="1317555697" sldId="279"/>
        </pc:sldMkLst>
        <pc:spChg chg="mod">
          <ac:chgData name="Gashi Floriana" userId="S::gashf2@bfh.ch::99bfacdd-f4c3-43c3-80b1-7f6f22adc7f0" providerId="AD" clId="Web-{3539F2DE-B8D0-49C1-AD0C-A44A8C84B704}" dt="2020-01-16T10:04:59.023" v="4" actId="20577"/>
          <ac:spMkLst>
            <pc:docMk/>
            <pc:sldMk cId="1317555697" sldId="279"/>
            <ac:spMk id="3" creationId="{DA700D5D-857D-4BF5-98F9-8C6F58CC7F79}"/>
          </ac:spMkLst>
        </pc:spChg>
        <pc:spChg chg="mod">
          <ac:chgData name="Gashi Floriana" userId="S::gashf2@bfh.ch::99bfacdd-f4c3-43c3-80b1-7f6f22adc7f0" providerId="AD" clId="Web-{3539F2DE-B8D0-49C1-AD0C-A44A8C84B704}" dt="2020-01-16T10:12:09.193" v="226" actId="20577"/>
          <ac:spMkLst>
            <pc:docMk/>
            <pc:sldMk cId="1317555697" sldId="279"/>
            <ac:spMk id="4" creationId="{32AB8ACD-B98D-40BD-BF58-08AF6FE3BFF8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2CA1DC-7F8E-4C86-BC58-2AECC6058F2A}" type="doc">
      <dgm:prSet loTypeId="urn:microsoft.com/office/officeart/2018/2/layout/IconVerticalSolidList" loCatId="icon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427513-919E-44AD-B1ED-F159046E15BB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b="0" i="0" u="none" strike="noStrike" cap="none" baseline="0" noProof="0" err="1">
              <a:latin typeface="Lucida Sans"/>
            </a:rPr>
            <a:t>Ausgangslage</a:t>
          </a:r>
          <a:endParaRPr lang="en-US" b="0" i="0" u="none" strike="noStrike" cap="none" baseline="0" noProof="0">
            <a:latin typeface="Lucida Sans"/>
          </a:endParaRPr>
        </a:p>
      </dgm:t>
    </dgm:pt>
    <dgm:pt modelId="{B4C90517-8D80-4A57-908B-CB6B77849FFD}" type="parTrans" cxnId="{D10E76A6-DA65-4F86-9157-05B5CF3DB0FA}">
      <dgm:prSet/>
      <dgm:spPr/>
      <dgm:t>
        <a:bodyPr/>
        <a:lstStyle/>
        <a:p>
          <a:endParaRPr lang="en-US"/>
        </a:p>
      </dgm:t>
    </dgm:pt>
    <dgm:pt modelId="{97D7A786-2A71-43F0-BF0F-59BA24D48D69}" type="sibTrans" cxnId="{D10E76A6-DA65-4F86-9157-05B5CF3DB0FA}">
      <dgm:prSet/>
      <dgm:spPr/>
      <dgm:t>
        <a:bodyPr/>
        <a:lstStyle/>
        <a:p>
          <a:endParaRPr lang="en-US"/>
        </a:p>
      </dgm:t>
    </dgm:pt>
    <dgm:pt modelId="{44BE71EE-C0DB-4E72-A2BA-F8F17CFDD90B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de-CH">
              <a:latin typeface="Lucida Sans"/>
            </a:rPr>
            <a:t>Demo</a:t>
          </a:r>
        </a:p>
      </dgm:t>
    </dgm:pt>
    <dgm:pt modelId="{92F77E5F-4725-4798-B00F-A84676C1DC00}" type="parTrans" cxnId="{FDFCF88D-F6A2-48CB-B86B-E96171837468}">
      <dgm:prSet/>
      <dgm:spPr/>
      <dgm:t>
        <a:bodyPr/>
        <a:lstStyle/>
        <a:p>
          <a:endParaRPr lang="en-US"/>
        </a:p>
      </dgm:t>
    </dgm:pt>
    <dgm:pt modelId="{0B5181E2-1E45-49D4-A624-D386DA24296E}" type="sibTrans" cxnId="{FDFCF88D-F6A2-48CB-B86B-E96171837468}">
      <dgm:prSet/>
      <dgm:spPr/>
      <dgm:t>
        <a:bodyPr/>
        <a:lstStyle/>
        <a:p>
          <a:endParaRPr lang="en-US"/>
        </a:p>
      </dgm:t>
    </dgm:pt>
    <dgm:pt modelId="{D841BA3B-A224-4D4D-A0F0-7352E09F39EB}">
      <dgm:prSet/>
      <dgm:spPr/>
      <dgm:t>
        <a:bodyPr/>
        <a:lstStyle/>
        <a:p>
          <a:pPr>
            <a:lnSpc>
              <a:spcPct val="100000"/>
            </a:lnSpc>
          </a:pPr>
          <a:r>
            <a:rPr lang="de-CH">
              <a:latin typeface="Lucida Sans"/>
            </a:rPr>
            <a:t>Highlights</a:t>
          </a:r>
        </a:p>
      </dgm:t>
    </dgm:pt>
    <dgm:pt modelId="{FD0431FF-5A72-4646-BA1A-F86B5E498362}" type="parTrans" cxnId="{5201DD50-42B6-4BC0-8AD3-8E88E4DCB1BF}">
      <dgm:prSet/>
      <dgm:spPr/>
      <dgm:t>
        <a:bodyPr/>
        <a:lstStyle/>
        <a:p>
          <a:endParaRPr lang="en-US"/>
        </a:p>
      </dgm:t>
    </dgm:pt>
    <dgm:pt modelId="{DDE4F966-7D1E-4217-ACEF-42081BB63254}" type="sibTrans" cxnId="{5201DD50-42B6-4BC0-8AD3-8E88E4DCB1BF}">
      <dgm:prSet/>
      <dgm:spPr/>
      <dgm:t>
        <a:bodyPr/>
        <a:lstStyle/>
        <a:p>
          <a:endParaRPr lang="en-US"/>
        </a:p>
      </dgm:t>
    </dgm:pt>
    <dgm:pt modelId="{3E986D9D-0095-460E-8315-66A3BD22791D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de-CH">
              <a:latin typeface="Lucida Sans"/>
            </a:rPr>
            <a:t>Implementation vs. Design Thinking</a:t>
          </a:r>
        </a:p>
      </dgm:t>
    </dgm:pt>
    <dgm:pt modelId="{83FDD688-1F69-4716-AFBC-64FEA5D91F08}" type="parTrans" cxnId="{17D7024C-51AD-42C0-8838-5758FC3DEF15}">
      <dgm:prSet/>
      <dgm:spPr/>
      <dgm:t>
        <a:bodyPr/>
        <a:lstStyle/>
        <a:p>
          <a:endParaRPr lang="en-US"/>
        </a:p>
      </dgm:t>
    </dgm:pt>
    <dgm:pt modelId="{56618CB7-9065-4292-8999-EC224491402F}" type="sibTrans" cxnId="{17D7024C-51AD-42C0-8838-5758FC3DEF15}">
      <dgm:prSet/>
      <dgm:spPr/>
      <dgm:t>
        <a:bodyPr/>
        <a:lstStyle/>
        <a:p>
          <a:endParaRPr lang="en-US"/>
        </a:p>
      </dgm:t>
    </dgm:pt>
    <dgm:pt modelId="{18621822-FA53-44BA-AB31-4C3A8DA0B4FC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de-CH">
              <a:latin typeface="Lucida Sans"/>
            </a:rPr>
            <a:t>Gewonnene Erkenntnisse</a:t>
          </a:r>
        </a:p>
      </dgm:t>
    </dgm:pt>
    <dgm:pt modelId="{ADD19147-DB24-46B8-90B4-C81AB5E349B7}" type="parTrans" cxnId="{048930D5-EFB8-49FC-988E-33540EE24762}">
      <dgm:prSet/>
      <dgm:spPr/>
      <dgm:t>
        <a:bodyPr/>
        <a:lstStyle/>
        <a:p>
          <a:endParaRPr lang="de-CH"/>
        </a:p>
      </dgm:t>
    </dgm:pt>
    <dgm:pt modelId="{40CA30E7-B9ED-46DD-8DF4-DF2FF4CDC2C8}" type="sibTrans" cxnId="{048930D5-EFB8-49FC-988E-33540EE24762}">
      <dgm:prSet/>
      <dgm:spPr/>
      <dgm:t>
        <a:bodyPr/>
        <a:lstStyle/>
        <a:p>
          <a:endParaRPr lang="de-CH"/>
        </a:p>
      </dgm:t>
    </dgm:pt>
    <dgm:pt modelId="{86FE4D72-9A70-4D7E-BADA-45E4578CBA4A}" type="pres">
      <dgm:prSet presAssocID="{572CA1DC-7F8E-4C86-BC58-2AECC6058F2A}" presName="root" presStyleCnt="0">
        <dgm:presLayoutVars>
          <dgm:dir/>
          <dgm:resizeHandles val="exact"/>
        </dgm:presLayoutVars>
      </dgm:prSet>
      <dgm:spPr/>
    </dgm:pt>
    <dgm:pt modelId="{6652A313-B07F-4281-B6D8-45BF1F18F76B}" type="pres">
      <dgm:prSet presAssocID="{AF427513-919E-44AD-B1ED-F159046E15BB}" presName="compNode" presStyleCnt="0"/>
      <dgm:spPr/>
    </dgm:pt>
    <dgm:pt modelId="{8B9BA735-9795-4148-840C-2CF2C08E2BC8}" type="pres">
      <dgm:prSet presAssocID="{AF427513-919E-44AD-B1ED-F159046E15BB}" presName="bgRect" presStyleLbl="bgShp" presStyleIdx="0" presStyleCnt="5"/>
      <dgm:spPr/>
    </dgm:pt>
    <dgm:pt modelId="{D9B86DB3-6FA4-4991-B22C-682015ECDC84}" type="pres">
      <dgm:prSet presAssocID="{AF427513-919E-44AD-B1ED-F159046E15BB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zt"/>
        </a:ext>
      </dgm:extLst>
    </dgm:pt>
    <dgm:pt modelId="{98137FF8-3706-4A93-A381-DCB3C1049D99}" type="pres">
      <dgm:prSet presAssocID="{AF427513-919E-44AD-B1ED-F159046E15BB}" presName="spaceRect" presStyleCnt="0"/>
      <dgm:spPr/>
    </dgm:pt>
    <dgm:pt modelId="{FE7B165B-58D9-4F75-89B8-672AC8EEEEED}" type="pres">
      <dgm:prSet presAssocID="{AF427513-919E-44AD-B1ED-F159046E15BB}" presName="parTx" presStyleLbl="revTx" presStyleIdx="0" presStyleCnt="5">
        <dgm:presLayoutVars>
          <dgm:chMax val="0"/>
          <dgm:chPref val="0"/>
        </dgm:presLayoutVars>
      </dgm:prSet>
      <dgm:spPr/>
    </dgm:pt>
    <dgm:pt modelId="{5BDF21AF-20A5-4C39-AE9A-0E51E30CCC6B}" type="pres">
      <dgm:prSet presAssocID="{97D7A786-2A71-43F0-BF0F-59BA24D48D69}" presName="sibTrans" presStyleCnt="0"/>
      <dgm:spPr/>
    </dgm:pt>
    <dgm:pt modelId="{6CA7C712-6C95-4D48-8874-55D094FA32BF}" type="pres">
      <dgm:prSet presAssocID="{44BE71EE-C0DB-4E72-A2BA-F8F17CFDD90B}" presName="compNode" presStyleCnt="0"/>
      <dgm:spPr/>
    </dgm:pt>
    <dgm:pt modelId="{3E25223E-CC3F-4DFD-8826-D259EF2DF05F}" type="pres">
      <dgm:prSet presAssocID="{44BE71EE-C0DB-4E72-A2BA-F8F17CFDD90B}" presName="bgRect" presStyleLbl="bgShp" presStyleIdx="1" presStyleCnt="5"/>
      <dgm:spPr/>
    </dgm:pt>
    <dgm:pt modelId="{6314E88D-2127-44B3-B2C1-29388B495196}" type="pres">
      <dgm:prSet presAssocID="{44BE71EE-C0DB-4E72-A2BA-F8F17CFDD90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mecontroller"/>
        </a:ext>
      </dgm:extLst>
    </dgm:pt>
    <dgm:pt modelId="{802114A3-6326-4E06-B72D-D21FB68DB9CF}" type="pres">
      <dgm:prSet presAssocID="{44BE71EE-C0DB-4E72-A2BA-F8F17CFDD90B}" presName="spaceRect" presStyleCnt="0"/>
      <dgm:spPr/>
    </dgm:pt>
    <dgm:pt modelId="{871E724D-5A10-48DF-A4F2-225841399E45}" type="pres">
      <dgm:prSet presAssocID="{44BE71EE-C0DB-4E72-A2BA-F8F17CFDD90B}" presName="parTx" presStyleLbl="revTx" presStyleIdx="1" presStyleCnt="5">
        <dgm:presLayoutVars>
          <dgm:chMax val="0"/>
          <dgm:chPref val="0"/>
        </dgm:presLayoutVars>
      </dgm:prSet>
      <dgm:spPr/>
    </dgm:pt>
    <dgm:pt modelId="{3D3A4544-BBA3-4CD7-BDC1-7C29FC9CC577}" type="pres">
      <dgm:prSet presAssocID="{0B5181E2-1E45-49D4-A624-D386DA24296E}" presName="sibTrans" presStyleCnt="0"/>
      <dgm:spPr/>
    </dgm:pt>
    <dgm:pt modelId="{8F29AD24-41BD-4DB0-B9F7-CECBAAF75EBF}" type="pres">
      <dgm:prSet presAssocID="{3E986D9D-0095-460E-8315-66A3BD22791D}" presName="compNode" presStyleCnt="0"/>
      <dgm:spPr/>
    </dgm:pt>
    <dgm:pt modelId="{EE2F5D24-612C-4C22-AAC9-5CFCDD1DCEC1}" type="pres">
      <dgm:prSet presAssocID="{3E986D9D-0095-460E-8315-66A3BD22791D}" presName="bgRect" presStyleLbl="bgShp" presStyleIdx="2" presStyleCnt="5"/>
      <dgm:spPr/>
    </dgm:pt>
    <dgm:pt modelId="{4A2A8AEC-9567-4B34-BC0F-18ECE931A46D}" type="pres">
      <dgm:prSet presAssocID="{3E986D9D-0095-460E-8315-66A3BD22791D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ierer"/>
        </a:ext>
      </dgm:extLst>
    </dgm:pt>
    <dgm:pt modelId="{6B7A97D7-298A-4191-ADA7-97FF6D5C2D17}" type="pres">
      <dgm:prSet presAssocID="{3E986D9D-0095-460E-8315-66A3BD22791D}" presName="spaceRect" presStyleCnt="0"/>
      <dgm:spPr/>
    </dgm:pt>
    <dgm:pt modelId="{9B6CF3A9-CC50-4F0A-8068-5C0624D5AF95}" type="pres">
      <dgm:prSet presAssocID="{3E986D9D-0095-460E-8315-66A3BD22791D}" presName="parTx" presStyleLbl="revTx" presStyleIdx="2" presStyleCnt="5">
        <dgm:presLayoutVars>
          <dgm:chMax val="0"/>
          <dgm:chPref val="0"/>
        </dgm:presLayoutVars>
      </dgm:prSet>
      <dgm:spPr/>
    </dgm:pt>
    <dgm:pt modelId="{63E7111E-1279-49D8-8275-8A4C466A1078}" type="pres">
      <dgm:prSet presAssocID="{56618CB7-9065-4292-8999-EC224491402F}" presName="sibTrans" presStyleCnt="0"/>
      <dgm:spPr/>
    </dgm:pt>
    <dgm:pt modelId="{DEDB3406-3577-4E88-AA27-77DB82BE2DB5}" type="pres">
      <dgm:prSet presAssocID="{D841BA3B-A224-4D4D-A0F0-7352E09F39EB}" presName="compNode" presStyleCnt="0"/>
      <dgm:spPr/>
    </dgm:pt>
    <dgm:pt modelId="{6D77B6CF-2D65-46A6-A6D8-2E14D59D92C6}" type="pres">
      <dgm:prSet presAssocID="{D841BA3B-A224-4D4D-A0F0-7352E09F39EB}" presName="bgRect" presStyleLbl="bgShp" presStyleIdx="3" presStyleCnt="5"/>
      <dgm:spPr/>
    </dgm:pt>
    <dgm:pt modelId="{F43ECC2C-4AD8-43BA-89F4-D0314375A49E}" type="pres">
      <dgm:prSet presAssocID="{D841BA3B-A224-4D4D-A0F0-7352E09F39EB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D865DC14-98AF-4539-9A63-82F6653B1ACE}" type="pres">
      <dgm:prSet presAssocID="{D841BA3B-A224-4D4D-A0F0-7352E09F39EB}" presName="spaceRect" presStyleCnt="0"/>
      <dgm:spPr/>
    </dgm:pt>
    <dgm:pt modelId="{E070EA63-0417-46B7-9D66-77BA5233ED03}" type="pres">
      <dgm:prSet presAssocID="{D841BA3B-A224-4D4D-A0F0-7352E09F39EB}" presName="parTx" presStyleLbl="revTx" presStyleIdx="3" presStyleCnt="5">
        <dgm:presLayoutVars>
          <dgm:chMax val="0"/>
          <dgm:chPref val="0"/>
        </dgm:presLayoutVars>
      </dgm:prSet>
      <dgm:spPr/>
    </dgm:pt>
    <dgm:pt modelId="{3FCBF841-2C1A-46BA-9970-BE83291F1CED}" type="pres">
      <dgm:prSet presAssocID="{DDE4F966-7D1E-4217-ACEF-42081BB63254}" presName="sibTrans" presStyleCnt="0"/>
      <dgm:spPr/>
    </dgm:pt>
    <dgm:pt modelId="{9919FDDC-8A7F-44DC-A4C2-ACFA7AA4764D}" type="pres">
      <dgm:prSet presAssocID="{18621822-FA53-44BA-AB31-4C3A8DA0B4FC}" presName="compNode" presStyleCnt="0"/>
      <dgm:spPr/>
    </dgm:pt>
    <dgm:pt modelId="{DAD9D134-3EDA-41E3-ADA7-C78369E64587}" type="pres">
      <dgm:prSet presAssocID="{18621822-FA53-44BA-AB31-4C3A8DA0B4FC}" presName="bgRect" presStyleLbl="bgShp" presStyleIdx="4" presStyleCnt="5"/>
      <dgm:spPr/>
    </dgm:pt>
    <dgm:pt modelId="{1A8A6FA8-575A-4982-B7BA-D9FD45396928}" type="pres">
      <dgm:prSet presAssocID="{18621822-FA53-44BA-AB31-4C3A8DA0B4FC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erson mit Idee"/>
        </a:ext>
      </dgm:extLst>
    </dgm:pt>
    <dgm:pt modelId="{FD6FCAEA-7D55-4CAE-A951-74C88C521522}" type="pres">
      <dgm:prSet presAssocID="{18621822-FA53-44BA-AB31-4C3A8DA0B4FC}" presName="spaceRect" presStyleCnt="0"/>
      <dgm:spPr/>
    </dgm:pt>
    <dgm:pt modelId="{E9E6F5E4-F280-4077-A7D8-AC8390C51F62}" type="pres">
      <dgm:prSet presAssocID="{18621822-FA53-44BA-AB31-4C3A8DA0B4FC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64781965-6D3F-4033-B179-C5F20D588B67}" type="presOf" srcId="{D841BA3B-A224-4D4D-A0F0-7352E09F39EB}" destId="{E070EA63-0417-46B7-9D66-77BA5233ED03}" srcOrd="0" destOrd="0" presId="urn:microsoft.com/office/officeart/2018/2/layout/IconVerticalSolidList"/>
    <dgm:cxn modelId="{17D7024C-51AD-42C0-8838-5758FC3DEF15}" srcId="{572CA1DC-7F8E-4C86-BC58-2AECC6058F2A}" destId="{3E986D9D-0095-460E-8315-66A3BD22791D}" srcOrd="2" destOrd="0" parTransId="{83FDD688-1F69-4716-AFBC-64FEA5D91F08}" sibTransId="{56618CB7-9065-4292-8999-EC224491402F}"/>
    <dgm:cxn modelId="{5201DD50-42B6-4BC0-8AD3-8E88E4DCB1BF}" srcId="{572CA1DC-7F8E-4C86-BC58-2AECC6058F2A}" destId="{D841BA3B-A224-4D4D-A0F0-7352E09F39EB}" srcOrd="3" destOrd="0" parTransId="{FD0431FF-5A72-4646-BA1A-F86B5E498362}" sibTransId="{DDE4F966-7D1E-4217-ACEF-42081BB63254}"/>
    <dgm:cxn modelId="{84677987-328E-46B6-B55F-81E152AE2995}" type="presOf" srcId="{3E986D9D-0095-460E-8315-66A3BD22791D}" destId="{9B6CF3A9-CC50-4F0A-8068-5C0624D5AF95}" srcOrd="0" destOrd="0" presId="urn:microsoft.com/office/officeart/2018/2/layout/IconVerticalSolidList"/>
    <dgm:cxn modelId="{FDFCF88D-F6A2-48CB-B86B-E96171837468}" srcId="{572CA1DC-7F8E-4C86-BC58-2AECC6058F2A}" destId="{44BE71EE-C0DB-4E72-A2BA-F8F17CFDD90B}" srcOrd="1" destOrd="0" parTransId="{92F77E5F-4725-4798-B00F-A84676C1DC00}" sibTransId="{0B5181E2-1E45-49D4-A624-D386DA24296E}"/>
    <dgm:cxn modelId="{57B7F98F-024A-4BCA-A702-5FFCF9B99F31}" type="presOf" srcId="{572CA1DC-7F8E-4C86-BC58-2AECC6058F2A}" destId="{86FE4D72-9A70-4D7E-BADA-45E4578CBA4A}" srcOrd="0" destOrd="0" presId="urn:microsoft.com/office/officeart/2018/2/layout/IconVerticalSolidList"/>
    <dgm:cxn modelId="{D10E76A6-DA65-4F86-9157-05B5CF3DB0FA}" srcId="{572CA1DC-7F8E-4C86-BC58-2AECC6058F2A}" destId="{AF427513-919E-44AD-B1ED-F159046E15BB}" srcOrd="0" destOrd="0" parTransId="{B4C90517-8D80-4A57-908B-CB6B77849FFD}" sibTransId="{97D7A786-2A71-43F0-BF0F-59BA24D48D69}"/>
    <dgm:cxn modelId="{2342F0AB-7D69-4802-95E5-F8DA0AED89A0}" type="presOf" srcId="{18621822-FA53-44BA-AB31-4C3A8DA0B4FC}" destId="{E9E6F5E4-F280-4077-A7D8-AC8390C51F62}" srcOrd="0" destOrd="0" presId="urn:microsoft.com/office/officeart/2018/2/layout/IconVerticalSolidList"/>
    <dgm:cxn modelId="{048930D5-EFB8-49FC-988E-33540EE24762}" srcId="{572CA1DC-7F8E-4C86-BC58-2AECC6058F2A}" destId="{18621822-FA53-44BA-AB31-4C3A8DA0B4FC}" srcOrd="4" destOrd="0" parTransId="{ADD19147-DB24-46B8-90B4-C81AB5E349B7}" sibTransId="{40CA30E7-B9ED-46DD-8DF4-DF2FF4CDC2C8}"/>
    <dgm:cxn modelId="{1AE012F3-D3BB-4973-BF0E-BB3A52D87BCB}" type="presOf" srcId="{AF427513-919E-44AD-B1ED-F159046E15BB}" destId="{FE7B165B-58D9-4F75-89B8-672AC8EEEEED}" srcOrd="0" destOrd="0" presId="urn:microsoft.com/office/officeart/2018/2/layout/IconVerticalSolidList"/>
    <dgm:cxn modelId="{0AE424F3-CAD6-4A20-8238-F70FB8782525}" type="presOf" srcId="{44BE71EE-C0DB-4E72-A2BA-F8F17CFDD90B}" destId="{871E724D-5A10-48DF-A4F2-225841399E45}" srcOrd="0" destOrd="0" presId="urn:microsoft.com/office/officeart/2018/2/layout/IconVerticalSolidList"/>
    <dgm:cxn modelId="{6B2E1DF0-8F8A-4D23-AB23-89CAE789CD87}" type="presParOf" srcId="{86FE4D72-9A70-4D7E-BADA-45E4578CBA4A}" destId="{6652A313-B07F-4281-B6D8-45BF1F18F76B}" srcOrd="0" destOrd="0" presId="urn:microsoft.com/office/officeart/2018/2/layout/IconVerticalSolidList"/>
    <dgm:cxn modelId="{4E9F1DF2-440E-4026-BE6A-3517936E547D}" type="presParOf" srcId="{6652A313-B07F-4281-B6D8-45BF1F18F76B}" destId="{8B9BA735-9795-4148-840C-2CF2C08E2BC8}" srcOrd="0" destOrd="0" presId="urn:microsoft.com/office/officeart/2018/2/layout/IconVerticalSolidList"/>
    <dgm:cxn modelId="{03E90073-C01A-4616-988F-75C554FAD944}" type="presParOf" srcId="{6652A313-B07F-4281-B6D8-45BF1F18F76B}" destId="{D9B86DB3-6FA4-4991-B22C-682015ECDC84}" srcOrd="1" destOrd="0" presId="urn:microsoft.com/office/officeart/2018/2/layout/IconVerticalSolidList"/>
    <dgm:cxn modelId="{46171730-8358-477A-9994-324838FB80C8}" type="presParOf" srcId="{6652A313-B07F-4281-B6D8-45BF1F18F76B}" destId="{98137FF8-3706-4A93-A381-DCB3C1049D99}" srcOrd="2" destOrd="0" presId="urn:microsoft.com/office/officeart/2018/2/layout/IconVerticalSolidList"/>
    <dgm:cxn modelId="{856B5860-1C29-4CDA-9954-A85A17FD64E5}" type="presParOf" srcId="{6652A313-B07F-4281-B6D8-45BF1F18F76B}" destId="{FE7B165B-58D9-4F75-89B8-672AC8EEEEED}" srcOrd="3" destOrd="0" presId="urn:microsoft.com/office/officeart/2018/2/layout/IconVerticalSolidList"/>
    <dgm:cxn modelId="{D42617F2-4D93-48A2-86D5-6AC7CDECA022}" type="presParOf" srcId="{86FE4D72-9A70-4D7E-BADA-45E4578CBA4A}" destId="{5BDF21AF-20A5-4C39-AE9A-0E51E30CCC6B}" srcOrd="1" destOrd="0" presId="urn:microsoft.com/office/officeart/2018/2/layout/IconVerticalSolidList"/>
    <dgm:cxn modelId="{9135D6FE-689D-491D-96DC-1E33EAFB510E}" type="presParOf" srcId="{86FE4D72-9A70-4D7E-BADA-45E4578CBA4A}" destId="{6CA7C712-6C95-4D48-8874-55D094FA32BF}" srcOrd="2" destOrd="0" presId="urn:microsoft.com/office/officeart/2018/2/layout/IconVerticalSolidList"/>
    <dgm:cxn modelId="{E13BD976-2BFB-4146-88EA-2EC9DEDDDBA8}" type="presParOf" srcId="{6CA7C712-6C95-4D48-8874-55D094FA32BF}" destId="{3E25223E-CC3F-4DFD-8826-D259EF2DF05F}" srcOrd="0" destOrd="0" presId="urn:microsoft.com/office/officeart/2018/2/layout/IconVerticalSolidList"/>
    <dgm:cxn modelId="{77D38B28-2F09-4169-B7D1-1245A782D016}" type="presParOf" srcId="{6CA7C712-6C95-4D48-8874-55D094FA32BF}" destId="{6314E88D-2127-44B3-B2C1-29388B495196}" srcOrd="1" destOrd="0" presId="urn:microsoft.com/office/officeart/2018/2/layout/IconVerticalSolidList"/>
    <dgm:cxn modelId="{C3C7D074-7614-4125-BF2F-3F1F54B552C2}" type="presParOf" srcId="{6CA7C712-6C95-4D48-8874-55D094FA32BF}" destId="{802114A3-6326-4E06-B72D-D21FB68DB9CF}" srcOrd="2" destOrd="0" presId="urn:microsoft.com/office/officeart/2018/2/layout/IconVerticalSolidList"/>
    <dgm:cxn modelId="{DC1A6649-88CE-410B-AFB9-C5F54BECA8EA}" type="presParOf" srcId="{6CA7C712-6C95-4D48-8874-55D094FA32BF}" destId="{871E724D-5A10-48DF-A4F2-225841399E45}" srcOrd="3" destOrd="0" presId="urn:microsoft.com/office/officeart/2018/2/layout/IconVerticalSolidList"/>
    <dgm:cxn modelId="{6965DB7F-082D-41F4-83E1-D73A188892CD}" type="presParOf" srcId="{86FE4D72-9A70-4D7E-BADA-45E4578CBA4A}" destId="{3D3A4544-BBA3-4CD7-BDC1-7C29FC9CC577}" srcOrd="3" destOrd="0" presId="urn:microsoft.com/office/officeart/2018/2/layout/IconVerticalSolidList"/>
    <dgm:cxn modelId="{9890802C-F788-41AD-943B-ACD2C16AA8C2}" type="presParOf" srcId="{86FE4D72-9A70-4D7E-BADA-45E4578CBA4A}" destId="{8F29AD24-41BD-4DB0-B9F7-CECBAAF75EBF}" srcOrd="4" destOrd="0" presId="urn:microsoft.com/office/officeart/2018/2/layout/IconVerticalSolidList"/>
    <dgm:cxn modelId="{E406ED50-1E69-4613-BFB4-3027C4C42C48}" type="presParOf" srcId="{8F29AD24-41BD-4DB0-B9F7-CECBAAF75EBF}" destId="{EE2F5D24-612C-4C22-AAC9-5CFCDD1DCEC1}" srcOrd="0" destOrd="0" presId="urn:microsoft.com/office/officeart/2018/2/layout/IconVerticalSolidList"/>
    <dgm:cxn modelId="{33442371-FA2C-45DE-8CE2-1C87957E4585}" type="presParOf" srcId="{8F29AD24-41BD-4DB0-B9F7-CECBAAF75EBF}" destId="{4A2A8AEC-9567-4B34-BC0F-18ECE931A46D}" srcOrd="1" destOrd="0" presId="urn:microsoft.com/office/officeart/2018/2/layout/IconVerticalSolidList"/>
    <dgm:cxn modelId="{B0DFF9ED-18B5-4189-980E-C853C6361DD2}" type="presParOf" srcId="{8F29AD24-41BD-4DB0-B9F7-CECBAAF75EBF}" destId="{6B7A97D7-298A-4191-ADA7-97FF6D5C2D17}" srcOrd="2" destOrd="0" presId="urn:microsoft.com/office/officeart/2018/2/layout/IconVerticalSolidList"/>
    <dgm:cxn modelId="{BC39161F-3238-41AD-8E18-F118C5DB26E4}" type="presParOf" srcId="{8F29AD24-41BD-4DB0-B9F7-CECBAAF75EBF}" destId="{9B6CF3A9-CC50-4F0A-8068-5C0624D5AF95}" srcOrd="3" destOrd="0" presId="urn:microsoft.com/office/officeart/2018/2/layout/IconVerticalSolidList"/>
    <dgm:cxn modelId="{62F4E709-A17B-4CE1-8723-AEEC015CB82D}" type="presParOf" srcId="{86FE4D72-9A70-4D7E-BADA-45E4578CBA4A}" destId="{63E7111E-1279-49D8-8275-8A4C466A1078}" srcOrd="5" destOrd="0" presId="urn:microsoft.com/office/officeart/2018/2/layout/IconVerticalSolidList"/>
    <dgm:cxn modelId="{39D07FF7-D4E9-4F95-9C6F-59D17A3BD5C1}" type="presParOf" srcId="{86FE4D72-9A70-4D7E-BADA-45E4578CBA4A}" destId="{DEDB3406-3577-4E88-AA27-77DB82BE2DB5}" srcOrd="6" destOrd="0" presId="urn:microsoft.com/office/officeart/2018/2/layout/IconVerticalSolidList"/>
    <dgm:cxn modelId="{CBED1FD2-D942-455E-8D92-BF73FD63DC15}" type="presParOf" srcId="{DEDB3406-3577-4E88-AA27-77DB82BE2DB5}" destId="{6D77B6CF-2D65-46A6-A6D8-2E14D59D92C6}" srcOrd="0" destOrd="0" presId="urn:microsoft.com/office/officeart/2018/2/layout/IconVerticalSolidList"/>
    <dgm:cxn modelId="{3856C225-3C06-4101-B6F5-7BAEFD53FEC1}" type="presParOf" srcId="{DEDB3406-3577-4E88-AA27-77DB82BE2DB5}" destId="{F43ECC2C-4AD8-43BA-89F4-D0314375A49E}" srcOrd="1" destOrd="0" presId="urn:microsoft.com/office/officeart/2018/2/layout/IconVerticalSolidList"/>
    <dgm:cxn modelId="{5FD3E332-BBA8-495D-8FC5-08A03B0914DB}" type="presParOf" srcId="{DEDB3406-3577-4E88-AA27-77DB82BE2DB5}" destId="{D865DC14-98AF-4539-9A63-82F6653B1ACE}" srcOrd="2" destOrd="0" presId="urn:microsoft.com/office/officeart/2018/2/layout/IconVerticalSolidList"/>
    <dgm:cxn modelId="{22072C0F-B847-428E-976A-4AEFA5C1A743}" type="presParOf" srcId="{DEDB3406-3577-4E88-AA27-77DB82BE2DB5}" destId="{E070EA63-0417-46B7-9D66-77BA5233ED03}" srcOrd="3" destOrd="0" presId="urn:microsoft.com/office/officeart/2018/2/layout/IconVerticalSolidList"/>
    <dgm:cxn modelId="{FAE79A88-0D4D-4D26-A1E7-80CE9295CEAC}" type="presParOf" srcId="{86FE4D72-9A70-4D7E-BADA-45E4578CBA4A}" destId="{3FCBF841-2C1A-46BA-9970-BE83291F1CED}" srcOrd="7" destOrd="0" presId="urn:microsoft.com/office/officeart/2018/2/layout/IconVerticalSolidList"/>
    <dgm:cxn modelId="{1F80E657-33D7-42A7-9DE2-BAF6194B649C}" type="presParOf" srcId="{86FE4D72-9A70-4D7E-BADA-45E4578CBA4A}" destId="{9919FDDC-8A7F-44DC-A4C2-ACFA7AA4764D}" srcOrd="8" destOrd="0" presId="urn:microsoft.com/office/officeart/2018/2/layout/IconVerticalSolidList"/>
    <dgm:cxn modelId="{77EB1599-13B1-42A6-8825-E39D22834BE7}" type="presParOf" srcId="{9919FDDC-8A7F-44DC-A4C2-ACFA7AA4764D}" destId="{DAD9D134-3EDA-41E3-ADA7-C78369E64587}" srcOrd="0" destOrd="0" presId="urn:microsoft.com/office/officeart/2018/2/layout/IconVerticalSolidList"/>
    <dgm:cxn modelId="{F4370E43-7515-4630-BBEE-BB05543BF3F5}" type="presParOf" srcId="{9919FDDC-8A7F-44DC-A4C2-ACFA7AA4764D}" destId="{1A8A6FA8-575A-4982-B7BA-D9FD45396928}" srcOrd="1" destOrd="0" presId="urn:microsoft.com/office/officeart/2018/2/layout/IconVerticalSolidList"/>
    <dgm:cxn modelId="{E38E6C24-F0B7-4B6F-89BF-40695798B1E6}" type="presParOf" srcId="{9919FDDC-8A7F-44DC-A4C2-ACFA7AA4764D}" destId="{FD6FCAEA-7D55-4CAE-A951-74C88C521522}" srcOrd="2" destOrd="0" presId="urn:microsoft.com/office/officeart/2018/2/layout/IconVerticalSolidList"/>
    <dgm:cxn modelId="{D2C34451-8F89-4838-94ED-4E08C18F982C}" type="presParOf" srcId="{9919FDDC-8A7F-44DC-A4C2-ACFA7AA4764D}" destId="{E9E6F5E4-F280-4077-A7D8-AC8390C51F6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9BA735-9795-4148-840C-2CF2C08E2BC8}">
      <dsp:nvSpPr>
        <dsp:cNvPr id="0" name=""/>
        <dsp:cNvSpPr/>
      </dsp:nvSpPr>
      <dsp:spPr>
        <a:xfrm>
          <a:off x="0" y="3740"/>
          <a:ext cx="11249025" cy="7967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9B86DB3-6FA4-4991-B22C-682015ECDC84}">
      <dsp:nvSpPr>
        <dsp:cNvPr id="0" name=""/>
        <dsp:cNvSpPr/>
      </dsp:nvSpPr>
      <dsp:spPr>
        <a:xfrm>
          <a:off x="241012" y="183006"/>
          <a:ext cx="438205" cy="43820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7B165B-58D9-4F75-89B8-672AC8EEEEED}">
      <dsp:nvSpPr>
        <dsp:cNvPr id="0" name=""/>
        <dsp:cNvSpPr/>
      </dsp:nvSpPr>
      <dsp:spPr>
        <a:xfrm>
          <a:off x="920230" y="3740"/>
          <a:ext cx="10328794" cy="796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321" tIns="84321" rIns="84321" bIns="843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u="none" strike="noStrike" kern="1200" cap="none" baseline="0" noProof="0" err="1">
              <a:latin typeface="Lucida Sans"/>
            </a:rPr>
            <a:t>Ausgangslage</a:t>
          </a:r>
          <a:endParaRPr lang="en-US" sz="1900" b="0" i="0" u="none" strike="noStrike" kern="1200" cap="none" baseline="0" noProof="0">
            <a:latin typeface="Lucida Sans"/>
          </a:endParaRPr>
        </a:p>
      </dsp:txBody>
      <dsp:txXfrm>
        <a:off x="920230" y="3740"/>
        <a:ext cx="10328794" cy="796736"/>
      </dsp:txXfrm>
    </dsp:sp>
    <dsp:sp modelId="{3E25223E-CC3F-4DFD-8826-D259EF2DF05F}">
      <dsp:nvSpPr>
        <dsp:cNvPr id="0" name=""/>
        <dsp:cNvSpPr/>
      </dsp:nvSpPr>
      <dsp:spPr>
        <a:xfrm>
          <a:off x="0" y="999661"/>
          <a:ext cx="11249025" cy="7967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314E88D-2127-44B3-B2C1-29388B495196}">
      <dsp:nvSpPr>
        <dsp:cNvPr id="0" name=""/>
        <dsp:cNvSpPr/>
      </dsp:nvSpPr>
      <dsp:spPr>
        <a:xfrm>
          <a:off x="241012" y="1178926"/>
          <a:ext cx="438205" cy="43820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1E724D-5A10-48DF-A4F2-225841399E45}">
      <dsp:nvSpPr>
        <dsp:cNvPr id="0" name=""/>
        <dsp:cNvSpPr/>
      </dsp:nvSpPr>
      <dsp:spPr>
        <a:xfrm>
          <a:off x="920230" y="999661"/>
          <a:ext cx="10328794" cy="796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321" tIns="84321" rIns="84321" bIns="843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900" kern="1200">
              <a:latin typeface="Lucida Sans"/>
            </a:rPr>
            <a:t>Demo</a:t>
          </a:r>
        </a:p>
      </dsp:txBody>
      <dsp:txXfrm>
        <a:off x="920230" y="999661"/>
        <a:ext cx="10328794" cy="796736"/>
      </dsp:txXfrm>
    </dsp:sp>
    <dsp:sp modelId="{EE2F5D24-612C-4C22-AAC9-5CFCDD1DCEC1}">
      <dsp:nvSpPr>
        <dsp:cNvPr id="0" name=""/>
        <dsp:cNvSpPr/>
      </dsp:nvSpPr>
      <dsp:spPr>
        <a:xfrm>
          <a:off x="0" y="1995581"/>
          <a:ext cx="11249025" cy="7967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A2A8AEC-9567-4B34-BC0F-18ECE931A46D}">
      <dsp:nvSpPr>
        <dsp:cNvPr id="0" name=""/>
        <dsp:cNvSpPr/>
      </dsp:nvSpPr>
      <dsp:spPr>
        <a:xfrm>
          <a:off x="241012" y="2174847"/>
          <a:ext cx="438205" cy="43820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B6CF3A9-CC50-4F0A-8068-5C0624D5AF95}">
      <dsp:nvSpPr>
        <dsp:cNvPr id="0" name=""/>
        <dsp:cNvSpPr/>
      </dsp:nvSpPr>
      <dsp:spPr>
        <a:xfrm>
          <a:off x="920230" y="1995581"/>
          <a:ext cx="10328794" cy="796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321" tIns="84321" rIns="84321" bIns="843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900" kern="1200">
              <a:latin typeface="Lucida Sans"/>
            </a:rPr>
            <a:t>Implementation vs. Design Thinking</a:t>
          </a:r>
        </a:p>
      </dsp:txBody>
      <dsp:txXfrm>
        <a:off x="920230" y="1995581"/>
        <a:ext cx="10328794" cy="796736"/>
      </dsp:txXfrm>
    </dsp:sp>
    <dsp:sp modelId="{6D77B6CF-2D65-46A6-A6D8-2E14D59D92C6}">
      <dsp:nvSpPr>
        <dsp:cNvPr id="0" name=""/>
        <dsp:cNvSpPr/>
      </dsp:nvSpPr>
      <dsp:spPr>
        <a:xfrm>
          <a:off x="0" y="2991502"/>
          <a:ext cx="11249025" cy="7967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43ECC2C-4AD8-43BA-89F4-D0314375A49E}">
      <dsp:nvSpPr>
        <dsp:cNvPr id="0" name=""/>
        <dsp:cNvSpPr/>
      </dsp:nvSpPr>
      <dsp:spPr>
        <a:xfrm>
          <a:off x="241012" y="3170768"/>
          <a:ext cx="438205" cy="43820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70EA63-0417-46B7-9D66-77BA5233ED03}">
      <dsp:nvSpPr>
        <dsp:cNvPr id="0" name=""/>
        <dsp:cNvSpPr/>
      </dsp:nvSpPr>
      <dsp:spPr>
        <a:xfrm>
          <a:off x="920230" y="2991502"/>
          <a:ext cx="10328794" cy="796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321" tIns="84321" rIns="84321" bIns="843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900" kern="1200">
              <a:latin typeface="Lucida Sans"/>
            </a:rPr>
            <a:t>Highlights</a:t>
          </a:r>
        </a:p>
      </dsp:txBody>
      <dsp:txXfrm>
        <a:off x="920230" y="2991502"/>
        <a:ext cx="10328794" cy="796736"/>
      </dsp:txXfrm>
    </dsp:sp>
    <dsp:sp modelId="{DAD9D134-3EDA-41E3-ADA7-C78369E64587}">
      <dsp:nvSpPr>
        <dsp:cNvPr id="0" name=""/>
        <dsp:cNvSpPr/>
      </dsp:nvSpPr>
      <dsp:spPr>
        <a:xfrm>
          <a:off x="0" y="3987422"/>
          <a:ext cx="11249025" cy="79673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A8A6FA8-575A-4982-B7BA-D9FD45396928}">
      <dsp:nvSpPr>
        <dsp:cNvPr id="0" name=""/>
        <dsp:cNvSpPr/>
      </dsp:nvSpPr>
      <dsp:spPr>
        <a:xfrm>
          <a:off x="241012" y="4166688"/>
          <a:ext cx="438205" cy="43820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9E6F5E4-F280-4077-A7D8-AC8390C51F62}">
      <dsp:nvSpPr>
        <dsp:cNvPr id="0" name=""/>
        <dsp:cNvSpPr/>
      </dsp:nvSpPr>
      <dsp:spPr>
        <a:xfrm>
          <a:off x="920230" y="3987422"/>
          <a:ext cx="10328794" cy="7967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321" tIns="84321" rIns="84321" bIns="84321" numCol="1" spcCol="1270" anchor="ctr" anchorCtr="0">
          <a:noAutofit/>
        </a:bodyPr>
        <a:lstStyle/>
        <a:p>
          <a:pPr marL="0" lvl="0" indent="0" algn="l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900" kern="1200">
              <a:latin typeface="Lucida Sans"/>
            </a:rPr>
            <a:t>Gewonnene Erkenntnisse</a:t>
          </a:r>
        </a:p>
      </dsp:txBody>
      <dsp:txXfrm>
        <a:off x="920230" y="3987422"/>
        <a:ext cx="10328794" cy="7967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19.jpeg>
</file>

<file path=ppt/media/image2.jpe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231E88E2-1E29-469C-B6A0-762B49A9F0A0}" type="datetimeFigureOut">
              <a:rPr lang="de-CH"/>
              <a:pPr>
                <a:defRPr/>
              </a:pPr>
              <a:t>16.01.2020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03188" y="739775"/>
            <a:ext cx="659130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CH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450" y="4689475"/>
            <a:ext cx="5438775" cy="44434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  <a:endParaRPr lang="de-CH" noProof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49688" y="9377363"/>
            <a:ext cx="2946400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EE3A4D74-8AB3-4782-8193-8B0B8D7F57EA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01892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s Rechteck 5"/>
          <p:cNvSpPr/>
          <p:nvPr/>
        </p:nvSpPr>
        <p:spPr>
          <a:xfrm>
            <a:off x="0" y="1619250"/>
            <a:ext cx="7632700" cy="73025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455960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005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65219" y="6253843"/>
            <a:ext cx="8432789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pic>
        <p:nvPicPr>
          <p:cNvPr id="13" name="Bild 6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ildplatzhalter 11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92000"/>
            <a:ext cx="7632000" cy="2808000"/>
          </a:xfrm>
          <a:prstGeom prst="rect">
            <a:avLst/>
          </a:prstGeom>
        </p:spPr>
        <p:txBody>
          <a:bodyPr vert="horz"/>
          <a:lstStyle>
            <a:lvl1pPr>
              <a:defRPr sz="3000" baseline="0">
                <a:latin typeface="Lucida Sans"/>
                <a:cs typeface="Lucida Sans"/>
              </a:defRPr>
            </a:lvl1pPr>
          </a:lstStyle>
          <a:p>
            <a:pPr lvl="0"/>
            <a:r>
              <a:rPr lang="de-DE" noProof="0"/>
              <a:t>Titelseite mit Bild</a:t>
            </a:r>
            <a:br>
              <a:rPr lang="de-DE" noProof="0"/>
            </a:br>
            <a:br>
              <a:rPr lang="de-DE" noProof="0"/>
            </a:br>
            <a:br>
              <a:rPr lang="de-DE" noProof="0"/>
            </a:br>
            <a:r>
              <a:rPr lang="de-DE" noProof="0" err="1"/>
              <a:t>Bild</a:t>
            </a:r>
            <a:r>
              <a:rPr lang="de-DE" noProof="0"/>
              <a:t> durch Klicken auf Symbol hinzufügen</a:t>
            </a:r>
          </a:p>
        </p:txBody>
      </p:sp>
      <p:sp>
        <p:nvSpPr>
          <p:cNvPr id="9" name="Titel 1"/>
          <p:cNvSpPr>
            <a:spLocks noGrp="1"/>
          </p:cNvSpPr>
          <p:nvPr>
            <p:ph type="ctrTitle"/>
          </p:nvPr>
        </p:nvSpPr>
        <p:spPr>
          <a:xfrm>
            <a:off x="457200" y="4623442"/>
            <a:ext cx="10739587" cy="533105"/>
          </a:xfrm>
          <a:prstGeom prst="rect">
            <a:avLst/>
          </a:prstGeom>
        </p:spPr>
        <p:txBody>
          <a:bodyPr l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12" name="Untertitel 2"/>
          <p:cNvSpPr>
            <a:spLocks noGrp="1"/>
          </p:cNvSpPr>
          <p:nvPr>
            <p:ph type="subTitle" idx="1"/>
          </p:nvPr>
        </p:nvSpPr>
        <p:spPr>
          <a:xfrm>
            <a:off x="457200" y="5220000"/>
            <a:ext cx="9057632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>
                <a:solidFill>
                  <a:srgbClr val="697D9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/>
          </a:p>
        </p:txBody>
      </p:sp>
      <p:sp>
        <p:nvSpPr>
          <p:cNvPr id="11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/>
              <a:t>Organisationseinheit oder Leistungsbereich</a:t>
            </a:r>
          </a:p>
        </p:txBody>
      </p:sp>
      <p:sp>
        <p:nvSpPr>
          <p:cNvPr id="14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13A8160D-EED1-4901-8DE2-978CB6A5BC57}" type="datetime1">
              <a:rPr lang="de-DE"/>
              <a:pPr>
                <a:defRPr/>
              </a:pPr>
              <a:t>16.01.2020</a:t>
            </a:fld>
            <a:r>
              <a:rPr lang="de-DE" sz="1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3433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7199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2155050"/>
            <a:ext cx="35568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12" name="Textplatzhalter 2"/>
          <p:cNvSpPr>
            <a:spLocks noGrp="1"/>
          </p:cNvSpPr>
          <p:nvPr>
            <p:ph type="body" idx="1"/>
          </p:nvPr>
        </p:nvSpPr>
        <p:spPr>
          <a:xfrm>
            <a:off x="457199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idx="18"/>
          </p:nvPr>
        </p:nvSpPr>
        <p:spPr>
          <a:xfrm>
            <a:off x="4298400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Textplatzhalter 2"/>
          <p:cNvSpPr>
            <a:spLocks noGrp="1"/>
          </p:cNvSpPr>
          <p:nvPr>
            <p:ph type="body" idx="20"/>
          </p:nvPr>
        </p:nvSpPr>
        <p:spPr>
          <a:xfrm>
            <a:off x="8149424" y="1332000"/>
            <a:ext cx="35568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E5DE4-7C71-4F94-A4EE-08415918DAC4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07034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B6C2D7-0704-41B7-ABFF-C47E040EDF71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50217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bgerundetes Rechteck 4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12324" y="6253843"/>
            <a:ext cx="8300064" cy="304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bg1">
                <a:alpha val="75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/>
              <a:t>t</a:t>
            </a:r>
          </a:p>
        </p:txBody>
      </p:sp>
      <p:pic>
        <p:nvPicPr>
          <p:cNvPr id="9" name="Bild 8" descr="BFH_Logo_A_de_fr_en_100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317500"/>
            <a:ext cx="1524000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457201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13" name="Untertitel 2"/>
          <p:cNvSpPr>
            <a:spLocks noGrp="1"/>
          </p:cNvSpPr>
          <p:nvPr>
            <p:ph type="subTitle" idx="1"/>
          </p:nvPr>
        </p:nvSpPr>
        <p:spPr>
          <a:xfrm>
            <a:off x="457201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/>
          </a:p>
        </p:txBody>
      </p:sp>
      <p:sp>
        <p:nvSpPr>
          <p:cNvPr id="14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6299494"/>
            <a:ext cx="9065634" cy="258474"/>
          </a:xfrm>
          <a:prstGeom prst="rect">
            <a:avLst/>
          </a:prstGeom>
        </p:spPr>
        <p:txBody>
          <a:bodyPr vert="horz" lIns="0" rIns="0"/>
          <a:lstStyle>
            <a:lvl1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400" baseline="0">
                <a:solidFill>
                  <a:srgbClr val="697D91"/>
                </a:solidFill>
                <a:latin typeface="Lucida Sans"/>
              </a:defRPr>
            </a:lvl1pPr>
            <a:lvl2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2pPr>
            <a:lvl3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3pPr>
            <a:lvl4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4pPr>
            <a:lvl5pPr marL="177800" indent="-177800">
              <a:buClr>
                <a:srgbClr val="FAA500"/>
              </a:buClr>
              <a:buSzPct val="80000"/>
              <a:buFont typeface="Lucida Grande"/>
              <a:buChar char="▶"/>
              <a:tabLst>
                <a:tab pos="2151063" algn="l"/>
              </a:tabLst>
              <a:defRPr sz="1000" baseline="0">
                <a:solidFill>
                  <a:srgbClr val="697378"/>
                </a:solidFill>
                <a:latin typeface="Lucida Sans"/>
              </a:defRPr>
            </a:lvl5pPr>
          </a:lstStyle>
          <a:p>
            <a:pPr lvl="0"/>
            <a:r>
              <a:rPr lang="de-DE"/>
              <a:t>Organisationseinheit oder Leistungsbereich</a:t>
            </a:r>
          </a:p>
        </p:txBody>
      </p:sp>
      <p:sp>
        <p:nvSpPr>
          <p:cNvPr id="10" name="Datumsplatzhalter 3"/>
          <p:cNvSpPr>
            <a:spLocks noGrp="1"/>
          </p:cNvSpPr>
          <p:nvPr>
            <p:ph type="dt" sz="half" idx="14"/>
          </p:nvPr>
        </p:nvSpPr>
        <p:spPr>
          <a:xfrm>
            <a:off x="10261600" y="6300788"/>
            <a:ext cx="1443038" cy="25717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697D91"/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E4283131-E6A7-40D3-9EB9-520657964184}" type="datetime1">
              <a:rPr lang="de-DE"/>
              <a:pPr>
                <a:defRPr/>
              </a:pPr>
              <a:t>16.01.2020</a:t>
            </a:fld>
            <a:r>
              <a:rPr lang="de-DE" sz="1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36994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gr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de-DE" sz="1800">
                <a:solidFill>
                  <a:srgbClr val="697D91"/>
                </a:solidFill>
              </a:rPr>
              <a:t>-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16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/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971013-0031-4193-A270-9600BEE45EEB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20378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seite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bgerundetes Rechteck 3"/>
          <p:cNvSpPr/>
          <p:nvPr/>
        </p:nvSpPr>
        <p:spPr>
          <a:xfrm>
            <a:off x="0" y="1668463"/>
            <a:ext cx="7632700" cy="2881312"/>
          </a:xfrm>
          <a:prstGeom prst="roundRect">
            <a:avLst>
              <a:gd name="adj" fmla="val 1188"/>
            </a:avLst>
          </a:prstGeom>
          <a:solidFill>
            <a:srgbClr val="FAA5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FAA500"/>
              </a:solidFill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0" y="1633538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0" y="4513263"/>
            <a:ext cx="7632700" cy="71437"/>
          </a:xfrm>
          <a:prstGeom prst="roundRect">
            <a:avLst/>
          </a:prstGeom>
          <a:solidFill>
            <a:srgbClr val="697D9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>
              <a:solidFill>
                <a:srgbClr val="E78E23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457200" y="1839809"/>
            <a:ext cx="7020000" cy="533105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chemeClr val="bg1"/>
                </a:solidFill>
                <a:latin typeface="Lucida Sans"/>
                <a:cs typeface="Lucida Sans Unicode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457200" y="2448000"/>
            <a:ext cx="7020000" cy="805526"/>
          </a:xfrm>
          <a:prstGeom prst="rect">
            <a:avLst/>
          </a:prstGeom>
        </p:spPr>
        <p:txBody>
          <a:bodyPr lIns="0"/>
          <a:lstStyle>
            <a:lvl1pPr marL="0" indent="0" algn="l">
              <a:buNone/>
              <a:defRPr sz="2000" spc="0">
                <a:solidFill>
                  <a:schemeClr val="bg1"/>
                </a:solidFill>
                <a:latin typeface="Lucida Sans"/>
                <a:cs typeface="Lucida Sans Unicod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/>
              <a:t>Master-Untertitelformat bearbeiten</a:t>
            </a:r>
            <a:endParaRPr lang="de-DE"/>
          </a:p>
        </p:txBody>
      </p:sp>
      <p:sp>
        <p:nvSpPr>
          <p:cNvPr id="9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79C08-8418-41B0-8884-2C03CF535D23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369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332000"/>
            <a:ext cx="11249025" cy="4788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42950" indent="-28575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4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0A35F2-7595-4779-9180-596D2E72BBB9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315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/Bild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7200" y="1332000"/>
            <a:ext cx="11249025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0" y="2160000"/>
            <a:ext cx="11249025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5" name="Foliennummernplatzhalt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C55A69-AF00-48CA-9C5B-76F6193071D6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4723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0851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6199200" y="5399231"/>
            <a:ext cx="5508000" cy="720583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0851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1332000"/>
            <a:ext cx="5508000" cy="4067231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3B21B8-EC19-437D-956C-B9E2193DE066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3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felder/Bilder mit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200" y="360000"/>
            <a:ext cx="11249025" cy="540000"/>
          </a:xfrm>
          <a:prstGeom prst="rect">
            <a:avLst/>
          </a:prstGeom>
        </p:spPr>
        <p:txBody>
          <a:bodyPr lIns="0" r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6226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6" name="Inhaltsplatzhalter 2"/>
          <p:cNvSpPr>
            <a:spLocks noGrp="1"/>
          </p:cNvSpPr>
          <p:nvPr>
            <p:ph sz="half" idx="13"/>
          </p:nvPr>
        </p:nvSpPr>
        <p:spPr>
          <a:xfrm>
            <a:off x="457201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17" name="Textplatzhalter 2"/>
          <p:cNvSpPr>
            <a:spLocks noGrp="1"/>
          </p:cNvSpPr>
          <p:nvPr>
            <p:ph type="body" idx="14"/>
          </p:nvPr>
        </p:nvSpPr>
        <p:spPr>
          <a:xfrm>
            <a:off x="6198225" y="1332000"/>
            <a:ext cx="5508000" cy="540000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buNone/>
              <a:defRPr sz="22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8" name="Inhaltsplatzhalter 3"/>
          <p:cNvSpPr>
            <a:spLocks noGrp="1"/>
          </p:cNvSpPr>
          <p:nvPr>
            <p:ph sz="half" idx="15"/>
          </p:nvPr>
        </p:nvSpPr>
        <p:spPr>
          <a:xfrm>
            <a:off x="6199200" y="2160000"/>
            <a:ext cx="5508000" cy="3960000"/>
          </a:xfrm>
          <a:prstGeom prst="rect">
            <a:avLst/>
          </a:prstGeom>
        </p:spPr>
        <p:txBody>
          <a:bodyPr lIns="0" r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solidFill>
                  <a:schemeClr val="tx1"/>
                </a:solidFill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7" name="Foliennummernplatzhalt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A6D72C-BFB2-41C7-957D-2E87BB499368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3267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rei Textfelder/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457199" y="360000"/>
            <a:ext cx="11249025" cy="540000"/>
          </a:xfrm>
          <a:prstGeom prst="rect">
            <a:avLst/>
          </a:prstGeom>
        </p:spPr>
        <p:txBody>
          <a:bodyPr lIns="0"/>
          <a:lstStyle>
            <a:lvl1pPr algn="l">
              <a:defRPr sz="3000" b="0" i="0">
                <a:solidFill>
                  <a:srgbClr val="697D91"/>
                </a:solidFill>
                <a:latin typeface="Lucida Sans"/>
                <a:cs typeface="Lucida Sans"/>
              </a:defRPr>
            </a:lvl1pPr>
          </a:lstStyle>
          <a:p>
            <a:r>
              <a:rPr lang="de-CH"/>
              <a:t>Mastertitelformat bearbeiten</a:t>
            </a:r>
            <a:endParaRPr lang="de-DE"/>
          </a:p>
        </p:txBody>
      </p:sp>
      <p:sp>
        <p:nvSpPr>
          <p:cNvPr id="15" name="Textplatzhalter 2"/>
          <p:cNvSpPr>
            <a:spLocks noGrp="1"/>
          </p:cNvSpPr>
          <p:nvPr>
            <p:ph type="body" idx="1"/>
          </p:nvPr>
        </p:nvSpPr>
        <p:spPr>
          <a:xfrm>
            <a:off x="4536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4" name="Textplatzhalter 2"/>
          <p:cNvSpPr>
            <a:spLocks noGrp="1"/>
          </p:cNvSpPr>
          <p:nvPr>
            <p:ph type="body" idx="18"/>
          </p:nvPr>
        </p:nvSpPr>
        <p:spPr>
          <a:xfrm>
            <a:off x="4298400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sz="half" idx="13"/>
          </p:nvPr>
        </p:nvSpPr>
        <p:spPr>
          <a:xfrm>
            <a:off x="453600" y="1332000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>
                <a:latin typeface="Lucida Sans"/>
                <a:cs typeface="Lucida San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11" name="Inhaltsplatzhalter 3"/>
          <p:cNvSpPr>
            <a:spLocks noGrp="1"/>
          </p:cNvSpPr>
          <p:nvPr>
            <p:ph sz="half" idx="15"/>
          </p:nvPr>
        </p:nvSpPr>
        <p:spPr>
          <a:xfrm>
            <a:off x="4298400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7" name="Inhaltsplatzhalter 3"/>
          <p:cNvSpPr>
            <a:spLocks noGrp="1"/>
          </p:cNvSpPr>
          <p:nvPr>
            <p:ph sz="half" idx="19"/>
          </p:nvPr>
        </p:nvSpPr>
        <p:spPr>
          <a:xfrm>
            <a:off x="8149424" y="1332001"/>
            <a:ext cx="3556800" cy="4067230"/>
          </a:xfrm>
          <a:prstGeom prst="rect">
            <a:avLst/>
          </a:prstGeom>
        </p:spPr>
        <p:txBody>
          <a:bodyPr lIns="0"/>
          <a:lstStyle>
            <a:lvl1pPr marL="271463" indent="-271463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1pPr>
            <a:lvl2pPr marL="714375" indent="-257175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2pPr>
            <a:lvl3pPr marL="11430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3pPr>
            <a:lvl4pPr marL="16002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4pPr>
            <a:lvl5pPr marL="2057400" indent="-228600">
              <a:buClr>
                <a:srgbClr val="FAA500"/>
              </a:buClr>
              <a:buSzPct val="80000"/>
              <a:buFont typeface="Lucida Grande"/>
              <a:buChar char="▶"/>
              <a:defRPr sz="2200" b="0" i="0" baseline="0">
                <a:latin typeface="Lucida Sans"/>
                <a:cs typeface="Lucida San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/>
              <a:t>Mastertextformat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  <a:endParaRPr lang="de-DE"/>
          </a:p>
        </p:txBody>
      </p:sp>
      <p:sp>
        <p:nvSpPr>
          <p:cNvPr id="8" name="Textplatzhalter 2"/>
          <p:cNvSpPr>
            <a:spLocks noGrp="1"/>
          </p:cNvSpPr>
          <p:nvPr>
            <p:ph type="body" idx="20"/>
          </p:nvPr>
        </p:nvSpPr>
        <p:spPr>
          <a:xfrm>
            <a:off x="8149424" y="5399231"/>
            <a:ext cx="3556800" cy="720583"/>
          </a:xfrm>
          <a:prstGeom prst="rect">
            <a:avLst/>
          </a:prstGeom>
        </p:spPr>
        <p:txBody>
          <a:bodyPr lIns="0" anchor="t" anchorCtr="0"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Lucida Sans"/>
                <a:cs typeface="Lucida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/>
              <a:t>Mastertextformat bearbeiten</a:t>
            </a:r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50D9A4-4B03-4410-9017-78E09E000AC4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9124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15"/>
          <p:cNvSpPr txBox="1">
            <a:spLocks noChangeArrowheads="1"/>
          </p:cNvSpPr>
          <p:nvPr/>
        </p:nvSpPr>
        <p:spPr bwMode="auto">
          <a:xfrm>
            <a:off x="457200" y="6300788"/>
            <a:ext cx="89296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rIns="0">
            <a:spAutoFit/>
          </a:bodyPr>
          <a:lstStyle>
            <a:lvl1pPr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 defTabSz="647700" eaLnBrk="0" hangingPunct="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defTabSz="6477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sz="1400">
                <a:solidFill>
                  <a:srgbClr val="697D91"/>
                </a:solidFill>
                <a:latin typeface="Lucida Sans" pitchFamily="34" charset="0"/>
              </a:rPr>
              <a:t>Berner Fachhochschule | Haute </a:t>
            </a:r>
            <a:r>
              <a:rPr lang="de-DE" sz="1400" err="1">
                <a:solidFill>
                  <a:srgbClr val="697D91"/>
                </a:solidFill>
                <a:latin typeface="Lucida Sans" pitchFamily="34" charset="0"/>
              </a:rPr>
              <a:t>école</a:t>
            </a:r>
            <a:r>
              <a:rPr lang="de-DE" sz="140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err="1">
                <a:solidFill>
                  <a:srgbClr val="697D91"/>
                </a:solidFill>
                <a:latin typeface="Lucida Sans" pitchFamily="34" charset="0"/>
              </a:rPr>
              <a:t>spécialisée</a:t>
            </a:r>
            <a:r>
              <a:rPr lang="de-DE" sz="1400">
                <a:solidFill>
                  <a:srgbClr val="697D91"/>
                </a:solidFill>
                <a:latin typeface="Lucida Sans" pitchFamily="34" charset="0"/>
              </a:rPr>
              <a:t> </a:t>
            </a:r>
            <a:r>
              <a:rPr lang="de-DE" sz="1400" err="1">
                <a:solidFill>
                  <a:srgbClr val="697D91"/>
                </a:solidFill>
                <a:latin typeface="Lucida Sans" pitchFamily="34" charset="0"/>
              </a:rPr>
              <a:t>bernoise</a:t>
            </a:r>
            <a:r>
              <a:rPr lang="de-DE" sz="1400">
                <a:solidFill>
                  <a:srgbClr val="697D91"/>
                </a:solidFill>
                <a:latin typeface="Lucida Sans" pitchFamily="34" charset="0"/>
              </a:rPr>
              <a:t> | Bern University </a:t>
            </a:r>
            <a:r>
              <a:rPr lang="de-DE" sz="1400" err="1">
                <a:solidFill>
                  <a:srgbClr val="697D91"/>
                </a:solidFill>
                <a:latin typeface="Lucida Sans" pitchFamily="34" charset="0"/>
              </a:rPr>
              <a:t>of</a:t>
            </a:r>
            <a:r>
              <a:rPr lang="de-DE" sz="1400">
                <a:solidFill>
                  <a:srgbClr val="697D91"/>
                </a:solidFill>
                <a:latin typeface="Lucida Sans" pitchFamily="34" charset="0"/>
              </a:rPr>
              <a:t> Applied </a:t>
            </a:r>
            <a:r>
              <a:rPr lang="de-DE" sz="1400" err="1">
                <a:solidFill>
                  <a:srgbClr val="697D91"/>
                </a:solidFill>
                <a:latin typeface="Lucida Sans" pitchFamily="34" charset="0"/>
              </a:rPr>
              <a:t>Sciences</a:t>
            </a:r>
            <a:endParaRPr lang="de-DE" sz="1400">
              <a:solidFill>
                <a:srgbClr val="697D91"/>
              </a:solidFill>
              <a:latin typeface="Lucida Sans" pitchFamily="34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0" y="0"/>
            <a:ext cx="12207875" cy="6858000"/>
          </a:xfrm>
          <a:prstGeom prst="rect">
            <a:avLst/>
          </a:prstGeom>
          <a:noFill/>
          <a:ln w="63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 sz="180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8748713" y="6300788"/>
            <a:ext cx="28495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smtClean="0">
                <a:solidFill>
                  <a:schemeClr val="tx1">
                    <a:tint val="75000"/>
                  </a:schemeClr>
                </a:solidFill>
                <a:latin typeface="Lucida Sans" pitchFamily="34" charset="0"/>
              </a:defRPr>
            </a:lvl1pPr>
          </a:lstStyle>
          <a:p>
            <a:pPr>
              <a:defRPr/>
            </a:pPr>
            <a:fld id="{B7BACB64-ACD3-4495-9A64-936FBCA468A7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</p:sldLayoutIdLst>
  <p:hf sldNum="0"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itel 2"/>
          <p:cNvSpPr>
            <a:spLocks noGrp="1"/>
          </p:cNvSpPr>
          <p:nvPr>
            <p:ph type="ctrTitle"/>
          </p:nvPr>
        </p:nvSpPr>
        <p:spPr bwMode="auto">
          <a:xfrm>
            <a:off x="457200" y="4622800"/>
            <a:ext cx="10739438" cy="5334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/>
              <a:t>Patient mit sozialer Angststörung​</a:t>
            </a:r>
            <a:endParaRPr lang="de-DE">
              <a:latin typeface="Lucida Sans" pitchFamily="34" charset="0"/>
              <a:cs typeface="Lucida Sans Unicode" pitchFamily="34" charset="0"/>
            </a:endParaRPr>
          </a:p>
        </p:txBody>
      </p:sp>
      <p:sp>
        <p:nvSpPr>
          <p:cNvPr id="6148" name="Untertitel 3"/>
          <p:cNvSpPr>
            <a:spLocks noGrp="1"/>
          </p:cNvSpPr>
          <p:nvPr>
            <p:ph type="subTitle" idx="1"/>
          </p:nvPr>
        </p:nvSpPr>
        <p:spPr bwMode="auto">
          <a:xfrm>
            <a:off x="457200" y="5219700"/>
            <a:ext cx="10739438" cy="80645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de-DE"/>
              <a:t>Gruppe Rot: T. Wacker, A. </a:t>
            </a:r>
            <a:r>
              <a:rPr lang="de-DE" err="1"/>
              <a:t>Khalife</a:t>
            </a:r>
            <a:r>
              <a:rPr lang="de-DE"/>
              <a:t>, S. Neuenschwander, P. </a:t>
            </a:r>
            <a:r>
              <a:rPr lang="de-DE" err="1"/>
              <a:t>Romao</a:t>
            </a:r>
            <a:r>
              <a:rPr lang="de-DE"/>
              <a:t>, S. Regli, F. Gashi</a:t>
            </a:r>
            <a:endParaRPr lang="de-DE">
              <a:latin typeface="Lucida Sans" pitchFamily="34" charset="0"/>
              <a:cs typeface="Lucida Sans Unicode" pitchFamily="34" charset="0"/>
            </a:endParaRPr>
          </a:p>
        </p:txBody>
      </p:sp>
      <p:sp>
        <p:nvSpPr>
          <p:cNvPr id="6149" name="Textplatzhalter 4"/>
          <p:cNvSpPr>
            <a:spLocks noGrp="1"/>
          </p:cNvSpPr>
          <p:nvPr>
            <p:ph type="body" sz="quarter" idx="13"/>
          </p:nvPr>
        </p:nvSpPr>
        <p:spPr bwMode="auto">
          <a:xfrm>
            <a:off x="457200" y="6299200"/>
            <a:ext cx="9066213" cy="258763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tIns="4572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Lucida Grande" charset="0"/>
              <a:buChar char="▶"/>
            </a:pPr>
            <a:r>
              <a:rPr lang="de-DE"/>
              <a:t>Technik und Informatik / Medizininformatik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E17EE3-7DAF-8C4C-9CD0-A7483D76ADD3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>
            <a:fillRect/>
          </a:stretch>
        </p:blipFill>
        <p:spPr bwMode="auto">
          <a:xfrm>
            <a:off x="0" y="1701800"/>
            <a:ext cx="7386638" cy="2717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r>
              <a:rPr lang="de-CH">
                <a:ea typeface="MS PGothic"/>
              </a:rPr>
              <a:t>Gewonnene Erkenntnisse</a:t>
            </a:r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  <p:sp>
        <p:nvSpPr>
          <p:cNvPr id="9219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Inhaltsplatzhalter 1"/>
          <p:cNvSpPr>
            <a:spLocks noGrp="1"/>
          </p:cNvSpPr>
          <p:nvPr>
            <p:ph sz="half" idx="1"/>
          </p:nvPr>
        </p:nvSpPr>
        <p:spPr bwMode="auto">
          <a:xfrm>
            <a:off x="457200" y="1331913"/>
            <a:ext cx="11249025" cy="47879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marL="271145" indent="-271145">
              <a:buFont typeface="Wingdings" charset="0"/>
              <a:buChar char="Ø"/>
            </a:pPr>
            <a:r>
              <a:rPr lang="de-CH" sz="2400">
                <a:ea typeface="MS PGothic"/>
              </a:rPr>
              <a:t>Erarbeitete Dokumente immer wieder konsultieren (Roter Faden). </a:t>
            </a:r>
            <a:endParaRPr lang="de-CH" sz="2400"/>
          </a:p>
          <a:p>
            <a:pPr marL="271145" indent="-271145">
              <a:buFont typeface="Wingdings" charset="0"/>
              <a:buChar char="Ø"/>
            </a:pPr>
            <a:r>
              <a:rPr lang="de-CH" sz="2400">
                <a:ea typeface="MS PGothic"/>
              </a:rPr>
              <a:t>Regelmässige Termine im vornhinein fix abmachen. </a:t>
            </a:r>
          </a:p>
          <a:p>
            <a:pPr marL="271145" indent="-271145">
              <a:buFont typeface="Wingdings" charset="0"/>
              <a:buChar char="Ø"/>
            </a:pPr>
            <a:r>
              <a:rPr lang="de-CH" sz="2400">
                <a:ea typeface="MS PGothic"/>
              </a:rPr>
              <a:t>Kommunikation ist das A und O. </a:t>
            </a:r>
          </a:p>
          <a:p>
            <a:pPr marL="271145" indent="-271145">
              <a:buFont typeface="Wingdings" charset="0"/>
              <a:buChar char="Ø"/>
            </a:pPr>
            <a:r>
              <a:rPr lang="de-CH" sz="2400">
                <a:ea typeface="MS PGothic"/>
              </a:rPr>
              <a:t>Entscheidungen protokollieren. </a:t>
            </a:r>
          </a:p>
          <a:p>
            <a:pPr marL="271145" indent="-271145">
              <a:buFont typeface="Wingdings" charset="0"/>
              <a:buChar char="Ø"/>
            </a:pPr>
            <a:r>
              <a:rPr lang="de-CH" sz="2400">
                <a:ea typeface="MS PGothic"/>
              </a:rPr>
              <a:t>Alles braucht länger als man denkt.</a:t>
            </a:r>
          </a:p>
          <a:p>
            <a:pPr marL="271145" indent="-271145">
              <a:buFont typeface="Wingdings" charset="0"/>
              <a:buChar char="Ø"/>
            </a:pPr>
            <a:r>
              <a:rPr lang="de-CH" sz="2400" err="1">
                <a:ea typeface="MS PGothic"/>
              </a:rPr>
              <a:t>Product</a:t>
            </a:r>
            <a:r>
              <a:rPr lang="de-CH" sz="2400">
                <a:ea typeface="MS PGothic"/>
              </a:rPr>
              <a:t> </a:t>
            </a:r>
            <a:r>
              <a:rPr lang="de-CH" sz="2400" err="1">
                <a:ea typeface="MS PGothic"/>
              </a:rPr>
              <a:t>Owner</a:t>
            </a:r>
            <a:r>
              <a:rPr lang="de-CH" sz="2400">
                <a:ea typeface="MS PGothic"/>
              </a:rPr>
              <a:t> häufiger befragen. </a:t>
            </a:r>
          </a:p>
          <a:p>
            <a:pPr marL="271145" indent="-271145">
              <a:buFont typeface="Wingdings" charset="0"/>
              <a:buChar char="Ø"/>
            </a:pPr>
            <a:r>
              <a:rPr lang="de-CH" sz="2400">
                <a:ea typeface="MS PGothic"/>
              </a:rPr>
              <a:t>Nicht alle haben die gleichen Bedürfnisse und </a:t>
            </a:r>
            <a:r>
              <a:rPr lang="de-CH" sz="2400" err="1">
                <a:ea typeface="MS PGothic"/>
              </a:rPr>
              <a:t>Kompetenze</a:t>
            </a:r>
            <a:r>
              <a:rPr lang="de-CH" sz="2400">
                <a:ea typeface="MS PGothic"/>
              </a:rPr>
              <a:t> --&gt;besser in die Planung miteinbeziehen.</a:t>
            </a:r>
            <a:endParaRPr lang="de-CH" sz="2400">
              <a:latin typeface="Lucida Sans" pitchFamily="34" charset="0"/>
            </a:endParaRPr>
          </a:p>
          <a:p>
            <a:pPr marL="271145" indent="-271145">
              <a:buFont typeface="Arial" charset="0"/>
              <a:buChar char="•"/>
            </a:pPr>
            <a:endParaRPr lang="de-CH">
              <a:latin typeface="Lucida Sans" pitchFamily="34" charset="0"/>
            </a:endParaRPr>
          </a:p>
        </p:txBody>
      </p:sp>
      <p:sp>
        <p:nvSpPr>
          <p:cNvPr id="10243" name="Titel 2"/>
          <p:cNvSpPr>
            <a:spLocks noGrp="1"/>
          </p:cNvSpPr>
          <p:nvPr>
            <p:ph type="ctrTitle"/>
          </p:nvPr>
        </p:nvSpPr>
        <p:spPr bwMode="auto">
          <a:xfrm>
            <a:off x="457200" y="360363"/>
            <a:ext cx="11249025" cy="53975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r>
              <a:rPr lang="de-CH">
                <a:ea typeface="MS PGothic"/>
              </a:rPr>
              <a:t>Appendix</a:t>
            </a:r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  <p:sp>
        <p:nvSpPr>
          <p:cNvPr id="9219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760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077C7-6D05-42AA-8CF8-FA47D8067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0" rIns="0" anchor="t"/>
          <a:lstStyle/>
          <a:p>
            <a:r>
              <a:rPr lang="de-DE">
                <a:ea typeface="MS PGothic"/>
              </a:rPr>
              <a:t>Personal </a:t>
            </a:r>
            <a:r>
              <a:rPr lang="de-DE" err="1">
                <a:ea typeface="MS PGothic"/>
              </a:rPr>
              <a:t>Contributions</a:t>
            </a:r>
            <a:endParaRPr lang="de-DE" err="1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700D5D-857D-4BF5-98F9-8C6F58CC7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ea typeface="MS PGothic"/>
              </a:rPr>
              <a:t>romap1</a:t>
            </a:r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AB8ACD-B98D-40BD-BF58-08AF6FE3BFF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 lIns="0" rIns="0" anchor="t"/>
          <a:lstStyle/>
          <a:p>
            <a:pPr marL="271145" indent="-271145">
              <a:buFont typeface="Arial" panose="020B0604020202020204" pitchFamily="34" charset="0"/>
              <a:buChar char="•"/>
            </a:pPr>
            <a:r>
              <a:rPr lang="de-CH" sz="2400" err="1">
                <a:ea typeface="MS PGothic"/>
              </a:rPr>
              <a:t>EntetyService</a:t>
            </a:r>
            <a:r>
              <a:rPr lang="de-CH" sz="2400">
                <a:ea typeface="MS PGothic"/>
              </a:rPr>
              <a:t> als </a:t>
            </a:r>
            <a:r>
              <a:rPr lang="de-CH" sz="2400" err="1">
                <a:ea typeface="MS PGothic"/>
              </a:rPr>
              <a:t>Singelton</a:t>
            </a:r>
            <a:r>
              <a:rPr lang="de-CH" sz="2400">
                <a:ea typeface="MS PGothic"/>
              </a:rPr>
              <a:t>, </a:t>
            </a:r>
            <a:r>
              <a:rPr lang="de-CH" sz="2400" err="1">
                <a:ea typeface="MS PGothic"/>
              </a:rPr>
              <a:t>DiaryPresenter</a:t>
            </a:r>
            <a:r>
              <a:rPr lang="de-CH" sz="2400">
                <a:ea typeface="MS PGothic"/>
              </a:rPr>
              <a:t>, </a:t>
            </a:r>
            <a:r>
              <a:rPr lang="de-CH" sz="2400" err="1">
                <a:ea typeface="MS PGothic"/>
              </a:rPr>
              <a:t>DiaryService</a:t>
            </a:r>
            <a:r>
              <a:rPr lang="de-CH" sz="2400">
                <a:ea typeface="MS PGothic"/>
              </a:rPr>
              <a:t>,(</a:t>
            </a:r>
            <a:r>
              <a:rPr lang="de-CH" sz="2400" err="1">
                <a:ea typeface="MS PGothic"/>
              </a:rPr>
              <a:t>Enum</a:t>
            </a:r>
            <a:r>
              <a:rPr lang="de-CH" sz="2400">
                <a:ea typeface="MS PGothic"/>
              </a:rPr>
              <a:t>) Status, Annotationen in </a:t>
            </a:r>
            <a:r>
              <a:rPr lang="de-CH" sz="2400" err="1">
                <a:ea typeface="MS PGothic"/>
              </a:rPr>
              <a:t>Excercise</a:t>
            </a:r>
            <a:r>
              <a:rPr lang="de-CH" sz="2400">
                <a:ea typeface="MS PGothic"/>
              </a:rPr>
              <a:t>, Entry und Contact einfügen, Implementation MVP, </a:t>
            </a:r>
            <a:r>
              <a:rPr lang="de-CH" sz="2400" err="1">
                <a:ea typeface="MS PGothic"/>
              </a:rPr>
              <a:t>Scrum</a:t>
            </a:r>
            <a:r>
              <a:rPr lang="de-CH" sz="2400">
                <a:ea typeface="MS PGothic"/>
              </a:rPr>
              <a:t> Master im Sprint 1 und 2, Sprintplanung 3, Mithilfe bei Sprintplanung 2, </a:t>
            </a:r>
            <a:r>
              <a:rPr lang="de-CH" sz="2400" err="1">
                <a:ea typeface="MS PGothic"/>
              </a:rPr>
              <a:t>DiaryView</a:t>
            </a:r>
            <a:r>
              <a:rPr lang="de-CH" sz="2400">
                <a:ea typeface="MS PGothic"/>
              </a:rPr>
              <a:t>, UML Domain Model, Erste Version des Klassendiagramms, Storyboards, Recherche Informationssysteme für die psychische Gesundheit,</a:t>
            </a:r>
            <a:r>
              <a:rPr lang="de-CH" sz="2400" b="1">
                <a:ea typeface="MS PGothic"/>
              </a:rPr>
              <a:t> </a:t>
            </a:r>
            <a:r>
              <a:rPr lang="de-CH" sz="2400">
                <a:ea typeface="MS PGothic"/>
              </a:rPr>
              <a:t>Animierung zur </a:t>
            </a:r>
            <a:r>
              <a:rPr lang="de-CH" sz="2400" err="1">
                <a:ea typeface="MS PGothic"/>
              </a:rPr>
              <a:t>Pairprogramming</a:t>
            </a:r>
            <a:r>
              <a:rPr lang="de-CH" sz="2400">
                <a:ea typeface="MS PGothic"/>
              </a:rPr>
              <a:t> zu sechst für die Implementierung der Datenbank, Präsentation von Task 7</a:t>
            </a:r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935649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077C7-6D05-42AA-8CF8-FA47D8067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0" rIns="0" anchor="t"/>
          <a:lstStyle/>
          <a:p>
            <a:r>
              <a:rPr lang="de-DE">
                <a:ea typeface="MS PGothic"/>
              </a:rPr>
              <a:t>Personal </a:t>
            </a:r>
            <a:r>
              <a:rPr lang="de-DE" err="1">
                <a:ea typeface="MS PGothic"/>
              </a:rPr>
              <a:t>Contributions</a:t>
            </a:r>
            <a:endParaRPr lang="de-DE" err="1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700D5D-857D-4BF5-98F9-8C6F58CC7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ea typeface="MS PGothic"/>
              </a:rPr>
              <a:t>wackt2</a:t>
            </a:r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AB8ACD-B98D-40BD-BF58-08AF6FE3BFF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 lIns="0" rIns="0" anchor="t"/>
          <a:lstStyle/>
          <a:p>
            <a:pPr marL="271145" indent="-271145">
              <a:buFont typeface="Arial" panose="020B0604020202020204" pitchFamily="34" charset="0"/>
              <a:buChar char="•"/>
            </a:pPr>
            <a:r>
              <a:rPr lang="de-DE" sz="2400">
                <a:ea typeface="MS PGothic"/>
              </a:rPr>
              <a:t>Versionierung eingerichtet, Interviewpartner und Fragen, Storyboards, Research, Sequenzdiagramm, Klassendiagramm, </a:t>
            </a:r>
            <a:r>
              <a:rPr lang="de-DE" sz="2400" err="1">
                <a:ea typeface="MS PGothic"/>
              </a:rPr>
              <a:t>Vaadin</a:t>
            </a:r>
            <a:r>
              <a:rPr lang="de-DE" sz="2400">
                <a:ea typeface="MS PGothic"/>
              </a:rPr>
              <a:t>-Projekt eingerichtet, Komponenten- und </a:t>
            </a:r>
            <a:r>
              <a:rPr lang="de-DE" sz="2400" err="1">
                <a:ea typeface="MS PGothic"/>
              </a:rPr>
              <a:t>Deployment</a:t>
            </a:r>
            <a:r>
              <a:rPr lang="de-DE" sz="2400">
                <a:ea typeface="MS PGothic"/>
              </a:rPr>
              <a:t>-Diagramm, Namen inkl. Bild der App, Model-, </a:t>
            </a:r>
            <a:r>
              <a:rPr lang="de-DE" sz="2400" err="1">
                <a:ea typeface="MS PGothic"/>
              </a:rPr>
              <a:t>Presenter</a:t>
            </a:r>
            <a:r>
              <a:rPr lang="de-DE" sz="2400">
                <a:ea typeface="MS PGothic"/>
              </a:rPr>
              <a:t> und Service-Klassen für DB, DiaryEntryView, CSS, Code-Reviews, Inhalt via ID laden, </a:t>
            </a:r>
            <a:r>
              <a:rPr lang="de-DE" sz="2400" err="1">
                <a:ea typeface="MS PGothic"/>
              </a:rPr>
              <a:t>JUnit</a:t>
            </a:r>
            <a:endParaRPr lang="de-DE" sz="2400" err="1"/>
          </a:p>
        </p:txBody>
      </p:sp>
    </p:spTree>
    <p:extLst>
      <p:ext uri="{BB962C8B-B14F-4D97-AF65-F5344CB8AC3E}">
        <p14:creationId xmlns:p14="http://schemas.microsoft.com/office/powerpoint/2010/main" val="185171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077C7-6D05-42AA-8CF8-FA47D8067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0" rIns="0" anchor="t"/>
          <a:lstStyle/>
          <a:p>
            <a:r>
              <a:rPr lang="de-DE">
                <a:ea typeface="MS PGothic"/>
              </a:rPr>
              <a:t>Personal </a:t>
            </a:r>
            <a:r>
              <a:rPr lang="de-DE" err="1">
                <a:ea typeface="MS PGothic"/>
              </a:rPr>
              <a:t>Contributions</a:t>
            </a:r>
            <a:endParaRPr lang="de-DE" err="1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700D5D-857D-4BF5-98F9-8C6F58CC7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ea typeface="MS PGothic"/>
              </a:rPr>
              <a:t>regls1</a:t>
            </a:r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AB8ACD-B98D-40BD-BF58-08AF6FE3BFF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 lIns="0" rIns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400">
                <a:ea typeface="MS PGothic"/>
              </a:rPr>
              <a:t>2 Storyboards, Recherche, Übungen definieren, CRC-Cards, Komponenten-Diagramm, </a:t>
            </a:r>
            <a:r>
              <a:rPr lang="de-DE" sz="2400" err="1">
                <a:ea typeface="MS PGothic"/>
              </a:rPr>
              <a:t>Sprintplanning</a:t>
            </a:r>
            <a:r>
              <a:rPr lang="de-DE" sz="2400">
                <a:ea typeface="MS PGothic"/>
              </a:rPr>
              <a:t>, Datenbankschema, Homescreen-View, Contact-View, JUNIT für Contact Klassen, Contact-Service, Contact-Klasse, Contact-</a:t>
            </a:r>
            <a:r>
              <a:rPr lang="de-DE" sz="2400" err="1">
                <a:ea typeface="MS PGothic"/>
              </a:rPr>
              <a:t>Presenter</a:t>
            </a:r>
            <a:r>
              <a:rPr lang="de-DE" sz="2400">
                <a:ea typeface="MS PGothic"/>
              </a:rPr>
              <a:t> (Contact-Klassen mit Pair </a:t>
            </a:r>
            <a:r>
              <a:rPr lang="de-DE" sz="2400" err="1">
                <a:ea typeface="MS PGothic"/>
              </a:rPr>
              <a:t>Programming</a:t>
            </a:r>
            <a:r>
              <a:rPr lang="de-DE" sz="2400">
                <a:ea typeface="MS PGothic"/>
              </a:rPr>
              <a:t> mit gashf2)</a:t>
            </a:r>
          </a:p>
        </p:txBody>
      </p:sp>
    </p:spTree>
    <p:extLst>
      <p:ext uri="{BB962C8B-B14F-4D97-AF65-F5344CB8AC3E}">
        <p14:creationId xmlns:p14="http://schemas.microsoft.com/office/powerpoint/2010/main" val="1501101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077C7-6D05-42AA-8CF8-FA47D8067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0" rIns="0" anchor="t"/>
          <a:lstStyle/>
          <a:p>
            <a:r>
              <a:rPr lang="de-DE">
                <a:ea typeface="MS PGothic"/>
              </a:rPr>
              <a:t>Personal </a:t>
            </a:r>
            <a:r>
              <a:rPr lang="de-DE" err="1">
                <a:ea typeface="MS PGothic"/>
              </a:rPr>
              <a:t>Contributions</a:t>
            </a:r>
            <a:endParaRPr lang="de-DE" err="1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700D5D-857D-4BF5-98F9-8C6F58CC7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ea typeface="MS PGothic"/>
              </a:rPr>
              <a:t>gashf2</a:t>
            </a:r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AB8ACD-B98D-40BD-BF58-08AF6FE3BFF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 lIns="0" rIns="0" anchor="t"/>
          <a:lstStyle/>
          <a:p>
            <a:pPr marL="271145" indent="-271145">
              <a:buFont typeface="Arial" panose="020B0604020202020204" pitchFamily="34" charset="0"/>
              <a:buChar char="•"/>
            </a:pPr>
            <a:r>
              <a:rPr lang="de-DE" sz="2400" err="1">
                <a:ea typeface="MS PGothic"/>
              </a:rPr>
              <a:t>ScrumMaster</a:t>
            </a:r>
            <a:r>
              <a:rPr lang="de-DE" sz="2400">
                <a:ea typeface="MS PGothic"/>
              </a:rPr>
              <a:t> 3 Sprint, Erste Version Klassendiagramm mittels CRC-Cards, 2 Storyboards, Personas, Prototyp Contact, Erste Version Product- und Sprint-Backlog, Rating zu korrekter Übung speichern, durchschnittliches Rating für die Übungen, Mitthilfe erste Versionierung Klassen- und Domaindiagramm, Contact-View, JUNIT für Contact Klassen, Contact-Service, Contact-</a:t>
            </a:r>
            <a:r>
              <a:rPr lang="de-DE" sz="2400" err="1">
                <a:ea typeface="MS PGothic"/>
              </a:rPr>
              <a:t>Presenter</a:t>
            </a:r>
            <a:r>
              <a:rPr lang="de-DE" sz="2400">
                <a:ea typeface="MS PGothic"/>
              </a:rPr>
              <a:t> (Contact-Klassen mit Pair </a:t>
            </a:r>
            <a:r>
              <a:rPr lang="de-DE" sz="2400" err="1">
                <a:ea typeface="MS PGothic"/>
              </a:rPr>
              <a:t>Programming</a:t>
            </a:r>
            <a:r>
              <a:rPr lang="de-DE" sz="2400">
                <a:ea typeface="MS PGothic"/>
              </a:rPr>
              <a:t> mit regls1)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555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077C7-6D05-42AA-8CF8-FA47D8067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0" rIns="0" anchor="t"/>
          <a:lstStyle/>
          <a:p>
            <a:r>
              <a:rPr lang="de-DE">
                <a:ea typeface="MS PGothic"/>
              </a:rPr>
              <a:t>Personal </a:t>
            </a:r>
            <a:r>
              <a:rPr lang="de-DE" err="1">
                <a:ea typeface="MS PGothic"/>
              </a:rPr>
              <a:t>Contributions</a:t>
            </a:r>
            <a:endParaRPr lang="de-DE" err="1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700D5D-857D-4BF5-98F9-8C6F58CC7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ea typeface="MS PGothic"/>
              </a:rPr>
              <a:t>neues4</a:t>
            </a:r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AB8ACD-B98D-40BD-BF58-08AF6FE3BFF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 lIns="0" rIns="0" anchor="t"/>
          <a:lstStyle/>
          <a:p>
            <a:pPr marL="271145" indent="-271145">
              <a:buFont typeface="Arial" panose="020B0604020202020204" pitchFamily="34" charset="0"/>
              <a:buChar char="•"/>
            </a:pPr>
            <a:r>
              <a:rPr lang="de-CH" sz="2400">
                <a:ea typeface="MS PGothic"/>
              </a:rPr>
              <a:t>2 Storyboards, 1 Prototyp, Interview, Sequenzdiagramm, </a:t>
            </a:r>
            <a:r>
              <a:rPr lang="de-CH" sz="2400" err="1">
                <a:ea typeface="MS PGothic"/>
              </a:rPr>
              <a:t>ExerciseView</a:t>
            </a:r>
            <a:r>
              <a:rPr lang="de-CH" sz="2400">
                <a:ea typeface="MS PGothic"/>
              </a:rPr>
              <a:t>, </a:t>
            </a:r>
            <a:r>
              <a:rPr lang="de-CH" sz="2400" err="1">
                <a:ea typeface="MS PGothic"/>
              </a:rPr>
              <a:t>ExerciseDetailView</a:t>
            </a:r>
            <a:r>
              <a:rPr lang="de-CH" sz="2400">
                <a:ea typeface="MS PGothic"/>
              </a:rPr>
              <a:t>, Klassendiagramm finale Version, </a:t>
            </a:r>
            <a:r>
              <a:rPr lang="de-CH" sz="2400" err="1">
                <a:ea typeface="MS PGothic"/>
              </a:rPr>
              <a:t>Exceptions</a:t>
            </a:r>
            <a:r>
              <a:rPr lang="de-CH" sz="2400">
                <a:ea typeface="MS PGothic"/>
              </a:rPr>
              <a:t>, Konstruktoren für alle Service Klassen, Teile von </a:t>
            </a:r>
            <a:r>
              <a:rPr lang="de-CH" sz="2400" err="1">
                <a:ea typeface="MS PGothic"/>
              </a:rPr>
              <a:t>Exercise</a:t>
            </a:r>
            <a:r>
              <a:rPr lang="de-CH" sz="2400">
                <a:ea typeface="MS PGothic"/>
              </a:rPr>
              <a:t> </a:t>
            </a:r>
            <a:r>
              <a:rPr lang="de-CH" sz="2400" err="1">
                <a:ea typeface="MS PGothic"/>
              </a:rPr>
              <a:t>Presenter</a:t>
            </a:r>
            <a:r>
              <a:rPr lang="de-CH" sz="2400">
                <a:ea typeface="MS PGothic"/>
              </a:rPr>
              <a:t>, alle </a:t>
            </a:r>
            <a:r>
              <a:rPr lang="de-CH" sz="2400" err="1">
                <a:ea typeface="MS PGothic"/>
              </a:rPr>
              <a:t>Exercises</a:t>
            </a:r>
            <a:r>
              <a:rPr lang="de-CH" sz="2400">
                <a:ea typeface="MS PGothic"/>
              </a:rPr>
              <a:t> in Datenbank einfügen, </a:t>
            </a:r>
            <a:r>
              <a:rPr lang="de-CH" sz="2400" err="1">
                <a:ea typeface="MS PGothic"/>
              </a:rPr>
              <a:t>Exercises</a:t>
            </a:r>
            <a:r>
              <a:rPr lang="de-CH" sz="2400">
                <a:ea typeface="MS PGothic"/>
              </a:rPr>
              <a:t> aus Datenbank auslesen und in </a:t>
            </a:r>
            <a:r>
              <a:rPr lang="de-CH" sz="2400" err="1">
                <a:ea typeface="MS PGothic"/>
              </a:rPr>
              <a:t>ExerciseView</a:t>
            </a:r>
            <a:r>
              <a:rPr lang="de-CH" sz="2400">
                <a:ea typeface="MS PGothic"/>
              </a:rPr>
              <a:t> als Buttons darstellen, </a:t>
            </a:r>
            <a:r>
              <a:rPr lang="de-CH" sz="2400" err="1">
                <a:ea typeface="MS PGothic"/>
              </a:rPr>
              <a:t>Junit</a:t>
            </a:r>
            <a:r>
              <a:rPr lang="de-CH" sz="2400">
                <a:ea typeface="MS PGothic"/>
              </a:rPr>
              <a:t> für </a:t>
            </a:r>
            <a:r>
              <a:rPr lang="de-CH" sz="2400" err="1">
                <a:ea typeface="MS PGothic"/>
              </a:rPr>
              <a:t>Exercise</a:t>
            </a:r>
            <a:r>
              <a:rPr lang="de-CH" sz="2400">
                <a:ea typeface="MS PGothic"/>
              </a:rPr>
              <a:t>, Screencast Aufnahme, Mitbeteiligung Datenbank</a:t>
            </a:r>
          </a:p>
          <a:p>
            <a:pPr marL="271145" indent="-271145">
              <a:buFont typeface="Arial" panose="020B0604020202020204" pitchFamily="34" charset="0"/>
              <a:buChar char="•"/>
            </a:pPr>
            <a:endParaRPr lang="de-CH" sz="2400"/>
          </a:p>
        </p:txBody>
      </p:sp>
    </p:spTree>
    <p:extLst>
      <p:ext uri="{BB962C8B-B14F-4D97-AF65-F5344CB8AC3E}">
        <p14:creationId xmlns:p14="http://schemas.microsoft.com/office/powerpoint/2010/main" val="529568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077C7-6D05-42AA-8CF8-FA47D8067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0" rIns="0" anchor="t"/>
          <a:lstStyle/>
          <a:p>
            <a:r>
              <a:rPr lang="de-DE">
                <a:ea typeface="MS PGothic"/>
              </a:rPr>
              <a:t>Personal </a:t>
            </a:r>
            <a:r>
              <a:rPr lang="de-DE" err="1">
                <a:ea typeface="MS PGothic"/>
              </a:rPr>
              <a:t>Contributions</a:t>
            </a:r>
            <a:endParaRPr lang="de-DE" err="1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700D5D-857D-4BF5-98F9-8C6F58CC7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ea typeface="MS PGothic"/>
              </a:rPr>
              <a:t>Khala1</a:t>
            </a:r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2AB8ACD-B98D-40BD-BF58-08AF6FE3BFF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 lIns="0" rIns="0" anchor="t"/>
          <a:lstStyle/>
          <a:p>
            <a:pPr marL="271145" indent="-271145">
              <a:buFont typeface="Arial" panose="020B0604020202020204" pitchFamily="34" charset="0"/>
              <a:buChar char="•"/>
            </a:pPr>
            <a:r>
              <a:rPr lang="de-CH" sz="2400" err="1">
                <a:ea typeface="MS PGothic"/>
              </a:rPr>
              <a:t>Stroyboards</a:t>
            </a:r>
            <a:r>
              <a:rPr lang="de-CH" sz="2400">
                <a:ea typeface="MS PGothic"/>
              </a:rPr>
              <a:t> , Prototypen, in- outscoop, Diary Entry View erstellen + Buttons, Detail Diary View erstellen (Freitext, Textfelder - einfache Benutzereingaben), Verlinkung Homescreen + Verlinkung Mail/Anruf ,ExercisePresenter implementieren, Erstellen des Eintrages über das GUI, Erstellung von ExerciseService.</a:t>
            </a:r>
            <a:endParaRPr lang="de-CH" sz="2400"/>
          </a:p>
        </p:txBody>
      </p:sp>
    </p:spTree>
    <p:extLst>
      <p:ext uri="{BB962C8B-B14F-4D97-AF65-F5344CB8AC3E}">
        <p14:creationId xmlns:p14="http://schemas.microsoft.com/office/powerpoint/2010/main" val="157611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D61C8A9-7305-4F48-AB60-F77256C19C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Inhalt</a:t>
            </a:r>
          </a:p>
        </p:txBody>
      </p:sp>
      <p:graphicFrame>
        <p:nvGraphicFramePr>
          <p:cNvPr id="4" name="Inhaltsplatzhalter 1">
            <a:extLst>
              <a:ext uri="{FF2B5EF4-FFF2-40B4-BE49-F238E27FC236}">
                <a16:creationId xmlns:a16="http://schemas.microsoft.com/office/drawing/2014/main" id="{B6A6EAA7-5FE4-344B-B3BE-24C3FB834F6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72397437"/>
              </p:ext>
            </p:extLst>
          </p:nvPr>
        </p:nvGraphicFramePr>
        <p:xfrm>
          <a:off x="457200" y="1331913"/>
          <a:ext cx="11249025" cy="4787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820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A38BE4E-F133-4AA3-9A84-E6D193EE66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lIns="0" rIns="0" anchor="t"/>
          <a:lstStyle/>
          <a:p>
            <a:r>
              <a:rPr lang="de-DE">
                <a:ea typeface="MS PGothic"/>
              </a:rPr>
              <a:t>Ausgangslage</a:t>
            </a:r>
            <a:endParaRPr lang="de-DE"/>
          </a:p>
        </p:txBody>
      </p:sp>
      <p:pic>
        <p:nvPicPr>
          <p:cNvPr id="11" name="Inhaltsplatzhalter 10" descr="Männliches Profil">
            <a:extLst>
              <a:ext uri="{FF2B5EF4-FFF2-40B4-BE49-F238E27FC236}">
                <a16:creationId xmlns:a16="http://schemas.microsoft.com/office/drawing/2014/main" id="{6E4520A6-6686-C541-B53A-6224DA000B7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32110" y="1514473"/>
            <a:ext cx="2568578" cy="2568578"/>
          </a:xfrm>
        </p:spPr>
      </p:pic>
      <p:pic>
        <p:nvPicPr>
          <p:cNvPr id="13" name="Grafik 12" descr="Weibliches Profil">
            <a:extLst>
              <a:ext uri="{FF2B5EF4-FFF2-40B4-BE49-F238E27FC236}">
                <a16:creationId xmlns:a16="http://schemas.microsoft.com/office/drawing/2014/main" id="{A4F46F07-BF28-754D-A1C4-E36A439FF6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7200" y="1514473"/>
            <a:ext cx="2568579" cy="2568579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BF78DAF0-A428-FC40-A348-77C2FA227A32}"/>
              </a:ext>
            </a:extLst>
          </p:cNvPr>
          <p:cNvSpPr txBox="1"/>
          <p:nvPr/>
        </p:nvSpPr>
        <p:spPr>
          <a:xfrm>
            <a:off x="457200" y="3852218"/>
            <a:ext cx="704391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de-DE">
                <a:latin typeface="Lucida Sans" panose="020B0602030504020204" pitchFamily="34" charset="77"/>
              </a:rPr>
              <a:t>Patient mit sozialer Angststörung</a:t>
            </a:r>
          </a:p>
          <a:p>
            <a:pPr marL="342900" indent="-342900">
              <a:buFont typeface="Wingdings" pitchFamily="2" charset="2"/>
              <a:buChar char="Ø"/>
            </a:pPr>
            <a:endParaRPr lang="de-DE">
              <a:latin typeface="Lucida Sans" panose="020B0602030504020204" pitchFamily="34" charset="77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de-DE">
                <a:latin typeface="Lucida Sans" panose="020B0602030504020204" pitchFamily="34" charset="77"/>
              </a:rPr>
              <a:t>Interview</a:t>
            </a:r>
          </a:p>
          <a:p>
            <a:pPr marL="342900" indent="-342900">
              <a:buFont typeface="Wingdings" pitchFamily="2" charset="2"/>
              <a:buChar char="Ø"/>
            </a:pPr>
            <a:endParaRPr lang="de-DE">
              <a:latin typeface="Lucida Sans" panose="020B0602030504020204" pitchFamily="34" charset="77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de-DE">
                <a:latin typeface="Lucida Sans" panose="020B0602030504020204" pitchFamily="34" charset="77"/>
              </a:rPr>
              <a:t>Ideen: Tagebuch, Notfallkontakte, Übungen</a:t>
            </a:r>
          </a:p>
        </p:txBody>
      </p:sp>
    </p:spTree>
    <p:extLst>
      <p:ext uri="{BB962C8B-B14F-4D97-AF65-F5344CB8AC3E}">
        <p14:creationId xmlns:p14="http://schemas.microsoft.com/office/powerpoint/2010/main" val="2191262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de-CH">
                <a:ea typeface="MS PGothic"/>
              </a:rPr>
              <a:t>Demo</a:t>
            </a:r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  <p:sp>
        <p:nvSpPr>
          <p:cNvPr id="8195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cast.mov" descr="Screencast.mov">
            <a:hlinkClick r:id="" action="ppaction://media"/>
            <a:extLst>
              <a:ext uri="{FF2B5EF4-FFF2-40B4-BE49-F238E27FC236}">
                <a16:creationId xmlns:a16="http://schemas.microsoft.com/office/drawing/2014/main" id="{A235A57D-3B81-5549-B4C5-184B9506AC61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5863" y="1331913"/>
            <a:ext cx="9791700" cy="4787900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3115A24C-E38A-4AF5-BBFA-2B15CF0E83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0724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0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r>
              <a:rPr lang="de-CH">
                <a:ea typeface="MS PGothic"/>
              </a:rPr>
              <a:t>Implementation vs. Design </a:t>
            </a:r>
            <a:r>
              <a:rPr lang="de-CH" err="1">
                <a:ea typeface="MS PGothic"/>
              </a:rPr>
              <a:t>Thinking</a:t>
            </a:r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  <p:sp>
        <p:nvSpPr>
          <p:cNvPr id="9219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5686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115A24C-E38A-4AF5-BBFA-2B15CF0E83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>
                <a:ea typeface="MS PGothic"/>
              </a:rPr>
              <a:t>Implementation vs. Design </a:t>
            </a:r>
            <a:r>
              <a:rPr lang="de-CH" err="1">
                <a:ea typeface="MS PGothic"/>
              </a:rPr>
              <a:t>Thinking</a:t>
            </a:r>
            <a:r>
              <a:rPr lang="de-CH">
                <a:ea typeface="MS PGothic"/>
              </a:rPr>
              <a:t>: Beispiel Tagebuch</a:t>
            </a:r>
            <a:endParaRPr lang="de-DE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1D817C0-FE65-E740-8598-459AF3A31CE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368878"/>
            <a:ext cx="2857500" cy="462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21479D73-05CD-E54E-A7A3-2887E49BF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7913" y="1368878"/>
            <a:ext cx="2857500" cy="463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51C9812B-C5B2-FB41-A372-56BEEFB4C731}"/>
              </a:ext>
            </a:extLst>
          </p:cNvPr>
          <p:cNvSpPr txBox="1"/>
          <p:nvPr/>
        </p:nvSpPr>
        <p:spPr>
          <a:xfrm>
            <a:off x="6778626" y="1368878"/>
            <a:ext cx="4927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de-DE">
                <a:latin typeface="Lucida Sans" panose="020B0602030504020204" pitchFamily="34" charset="0"/>
              </a:rPr>
              <a:t>Keine Icons zum Darstellen der Aktivitäten</a:t>
            </a:r>
          </a:p>
          <a:p>
            <a:pPr marL="342900" indent="-342900">
              <a:buFont typeface="Wingdings" pitchFamily="2" charset="2"/>
              <a:buChar char="Ø"/>
            </a:pPr>
            <a:endParaRPr lang="de-DE">
              <a:latin typeface="Lucida Sans" panose="020B0602030504020204" pitchFamily="34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de-DE">
                <a:latin typeface="Lucida Sans" panose="020B0602030504020204" pitchFamily="34" charset="0"/>
              </a:rPr>
              <a:t>Nur Texteingabe</a:t>
            </a:r>
          </a:p>
        </p:txBody>
      </p:sp>
    </p:spTree>
    <p:extLst>
      <p:ext uri="{BB962C8B-B14F-4D97-AF65-F5344CB8AC3E}">
        <p14:creationId xmlns:p14="http://schemas.microsoft.com/office/powerpoint/2010/main" val="2116805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/>
          <p:cNvSpPr>
            <a:spLocks noGrp="1"/>
          </p:cNvSpPr>
          <p:nvPr>
            <p:ph type="ctrTitle"/>
          </p:nvPr>
        </p:nvSpPr>
        <p:spPr bwMode="auto">
          <a:xfrm>
            <a:off x="457200" y="1839913"/>
            <a:ext cx="7019925" cy="533400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bIns="45720" numCol="1" anchor="t" anchorCtr="0" compatLnSpc="1">
            <a:prstTxWarp prst="textNoShape">
              <a:avLst/>
            </a:prstTxWarp>
          </a:bodyPr>
          <a:lstStyle/>
          <a:p>
            <a:r>
              <a:rPr lang="de-CH">
                <a:ea typeface="MS PGothic"/>
              </a:rPr>
              <a:t>Highlights</a:t>
            </a:r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  <p:sp>
        <p:nvSpPr>
          <p:cNvPr id="9219" name="Untertitel 2"/>
          <p:cNvSpPr>
            <a:spLocks noGrp="1"/>
          </p:cNvSpPr>
          <p:nvPr>
            <p:ph type="subTitle" idx="1"/>
          </p:nvPr>
        </p:nvSpPr>
        <p:spPr bwMode="auto">
          <a:xfrm>
            <a:off x="457200" y="2447925"/>
            <a:ext cx="7019925" cy="804863"/>
          </a:xfr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de-CH">
              <a:latin typeface="Lucida Sans" pitchFamily="34" charset="0"/>
              <a:cs typeface="Lucida Sans Unicode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356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4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444632FE-70BA-4A6D-98F6-2E65A39FF7C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76613" y="1332000"/>
            <a:ext cx="10210199" cy="4788000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3115A24C-E38A-4AF5-BBFA-2B15CF0E83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/>
              <a:t>Highlights</a:t>
            </a:r>
          </a:p>
        </p:txBody>
      </p:sp>
    </p:spTree>
    <p:extLst>
      <p:ext uri="{BB962C8B-B14F-4D97-AF65-F5344CB8AC3E}">
        <p14:creationId xmlns:p14="http://schemas.microsoft.com/office/powerpoint/2010/main" val="682083702"/>
      </p:ext>
    </p:extLst>
  </p:cSld>
  <p:clrMapOvr>
    <a:masterClrMapping/>
  </p:clrMapOvr>
</p:sld>
</file>

<file path=ppt/theme/theme1.xml><?xml version="1.0" encoding="utf-8"?>
<a:theme xmlns:a="http://schemas.openxmlformats.org/drawingml/2006/main" name="Vorlage_Powerpoint-Praesentation_16-9">
  <a:themeElements>
    <a:clrScheme name="BFH RGB">
      <a:dk1>
        <a:sysClr val="windowText" lastClr="000000"/>
      </a:dk1>
      <a:lt1>
        <a:sysClr val="window" lastClr="FFFFFF"/>
      </a:lt1>
      <a:dk2>
        <a:srgbClr val="697D91"/>
      </a:dk2>
      <a:lt2>
        <a:srgbClr val="EEECE1"/>
      </a:lt2>
      <a:accent1>
        <a:srgbClr val="556455"/>
      </a:accent1>
      <a:accent2>
        <a:srgbClr val="8CAF82"/>
      </a:accent2>
      <a:accent3>
        <a:srgbClr val="506E96"/>
      </a:accent3>
      <a:accent4>
        <a:srgbClr val="87B9C8"/>
      </a:accent4>
      <a:accent5>
        <a:srgbClr val="645078"/>
      </a:accent5>
      <a:accent6>
        <a:srgbClr val="A087AA"/>
      </a:accent6>
      <a:hlink>
        <a:srgbClr val="699BBE"/>
      </a:hlink>
      <a:folHlink>
        <a:srgbClr val="B9916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A4279409C3118409D418E682AEFAFB0" ma:contentTypeVersion="3" ma:contentTypeDescription="Ein neues Dokument erstellen." ma:contentTypeScope="" ma:versionID="101028ed2a8124309b77afe37cae3487">
  <xsd:schema xmlns:xsd="http://www.w3.org/2001/XMLSchema" xmlns:p="http://schemas.microsoft.com/office/2006/metadata/properties" xmlns:ns2="238ac175-5152-443e-bf42-417a27926292" targetNamespace="http://schemas.microsoft.com/office/2006/metadata/properties" ma:root="true" ma:fieldsID="20db5ee339a7a41ccd05188cc98320bc" ns2:_="">
    <xsd:import namespace="238ac175-5152-443e-bf42-417a27926292"/>
    <xsd:element name="properties">
      <xsd:complexType>
        <xsd:sequence>
          <xsd:element name="documentManagement">
            <xsd:complexType>
              <xsd:all>
                <xsd:element ref="ns2:Kategorie" minOccurs="0"/>
                <xsd:element ref="ns2:Betriebsystem" minOccurs="0"/>
                <xsd:element ref="ns2:Office_x002d_Version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238ac175-5152-443e-bf42-417a27926292" elementFormDefault="qualified">
    <xsd:import namespace="http://schemas.microsoft.com/office/2006/documentManagement/types"/>
    <xsd:element name="Kategorie" ma:index="8" nillable="true" ma:displayName="Kategorie" ma:default="Word" ma:format="Dropdown" ma:internalName="Kategorie">
      <xsd:simpleType>
        <xsd:restriction base="dms:Choice">
          <xsd:enumeration value="Word"/>
          <xsd:enumeration value="Powerpoint"/>
          <xsd:enumeration value="Anleitungen"/>
          <xsd:enumeration value="Open Office / Libre Office"/>
        </xsd:restriction>
      </xsd:simpleType>
    </xsd:element>
    <xsd:element name="Betriebsystem" ma:index="9" nillable="true" ma:displayName="Betriebsystem" ma:default="Windows" ma:format="Dropdown" ma:internalName="Betriebsystem">
      <xsd:simpleType>
        <xsd:restriction base="dms:Choice">
          <xsd:enumeration value="Windows"/>
          <xsd:enumeration value="Mac"/>
          <xsd:enumeration value="Windows/Mac"/>
        </xsd:restriction>
      </xsd:simpleType>
    </xsd:element>
    <xsd:element name="Office_x002d_Version" ma:index="10" nillable="true" ma:displayName="Office-Version" ma:default="Office 2010" ma:format="Dropdown" ma:internalName="Office_x002d_Version">
      <xsd:simpleType>
        <xsd:restriction base="dms:Choice">
          <xsd:enumeration value="Office 2010"/>
          <xsd:enumeration value="Office 2011"/>
          <xsd:enumeration value="Office 2010/2011"/>
          <xsd:enumeration value="Open Office / Libre Office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>
    <Betriebsystem xmlns="238ac175-5152-443e-bf42-417a27926292">Windows/Mac</Betriebsystem>
    <Office_x002d_Version xmlns="238ac175-5152-443e-bf42-417a27926292">Office 2010/2011</Office_x002d_Version>
    <Kategorie xmlns="238ac175-5152-443e-bf42-417a27926292">Powerpoint</Kategorie>
  </documentManagement>
</p:properties>
</file>

<file path=customXml/itemProps1.xml><?xml version="1.0" encoding="utf-8"?>
<ds:datastoreItem xmlns:ds="http://schemas.openxmlformats.org/officeDocument/2006/customXml" ds:itemID="{9CE40E7B-A2C7-4778-9F2A-6D23000DC7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77F83F2-8BF7-47B6-B01C-8F4E00C9C994}">
  <ds:schemaRefs>
    <ds:schemaRef ds:uri="238ac175-5152-443e-bf42-417a27926292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ternal/2005/internalDocumentation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09E12DB-F876-4C59-A411-726D3126721E}">
  <ds:schemaRefs>
    <ds:schemaRef ds:uri="238ac175-5152-443e-bf42-417a2792629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Vorlage_Powerpoint-Praesentation_16-9.potx</Template>
  <Application>Microsoft Office PowerPoint</Application>
  <PresentationFormat>Custom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Vorlage_Powerpoint-Praesentation_16-9</vt:lpstr>
      <vt:lpstr>Patient mit sozialer Angststörung​</vt:lpstr>
      <vt:lpstr>Inhalt</vt:lpstr>
      <vt:lpstr>Ausgangslage</vt:lpstr>
      <vt:lpstr>Demo</vt:lpstr>
      <vt:lpstr>Demo</vt:lpstr>
      <vt:lpstr>Implementation vs. Design Thinking</vt:lpstr>
      <vt:lpstr>Implementation vs. Design Thinking: Beispiel Tagebuch</vt:lpstr>
      <vt:lpstr>Highlights</vt:lpstr>
      <vt:lpstr>Highlights</vt:lpstr>
      <vt:lpstr>Gewonnene Erkenntnisse</vt:lpstr>
      <vt:lpstr>PowerPoint Presentation</vt:lpstr>
      <vt:lpstr>Appendix</vt:lpstr>
      <vt:lpstr>Personal Contributions</vt:lpstr>
      <vt:lpstr>Personal Contributions</vt:lpstr>
      <vt:lpstr>Personal Contributions</vt:lpstr>
      <vt:lpstr>Personal Contributions</vt:lpstr>
      <vt:lpstr>Personal Contributions</vt:lpstr>
      <vt:lpstr>Personal Contributions</vt:lpstr>
    </vt:vector>
  </TitlesOfParts>
  <Company>Berner Fachhochschule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Vorlage_Powerpoint-Präsentation_16-9</dc:title>
  <dc:creator>Gloor Manuela</dc:creator>
  <cp:revision>1</cp:revision>
  <cp:lastPrinted>2013-08-23T11:57:04Z</cp:lastPrinted>
  <dcterms:created xsi:type="dcterms:W3CDTF">2013-08-23T12:02:17Z</dcterms:created>
  <dcterms:modified xsi:type="dcterms:W3CDTF">2020-01-16T11:47:22Z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0x0101003A4279409C3118409D418E682AEFAFB0</vt:lpwstr>
  </property>
</Properties>
</file>

<file path=docProps/thumbnail.jpeg>
</file>